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1"/>
  </p:notesMasterIdLst>
  <p:handoutMasterIdLst>
    <p:handoutMasterId r:id="rId22"/>
  </p:handoutMasterIdLst>
  <p:sldIdLst>
    <p:sldId id="263" r:id="rId2"/>
    <p:sldId id="264" r:id="rId3"/>
    <p:sldId id="270" r:id="rId4"/>
    <p:sldId id="271" r:id="rId5"/>
    <p:sldId id="272" r:id="rId6"/>
    <p:sldId id="273" r:id="rId7"/>
    <p:sldId id="274" r:id="rId8"/>
    <p:sldId id="275" r:id="rId9"/>
    <p:sldId id="277" r:id="rId10"/>
    <p:sldId id="278" r:id="rId11"/>
    <p:sldId id="276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</p:sldIdLst>
  <p:sldSz cx="9144000" cy="6858000" type="screen4x3"/>
  <p:notesSz cx="6867525" cy="99933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56" autoAdjust="0"/>
    <p:restoredTop sz="99625" autoAdjust="0"/>
  </p:normalViewPr>
  <p:slideViewPr>
    <p:cSldViewPr>
      <p:cViewPr varScale="1">
        <p:scale>
          <a:sx n="93" d="100"/>
          <a:sy n="93" d="100"/>
        </p:scale>
        <p:origin x="-96" y="-4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8" d="100"/>
          <a:sy n="118" d="100"/>
        </p:scale>
        <p:origin x="-1998" y="-96"/>
      </p:cViewPr>
      <p:guideLst>
        <p:guide orient="horz" pos="3148"/>
        <p:guide pos="216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976563" cy="500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9375" y="2"/>
            <a:ext cx="2976563" cy="500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0F5C7C-801E-49FF-84F3-49ECDB6736F1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91663"/>
            <a:ext cx="2976563" cy="500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9375" y="9491663"/>
            <a:ext cx="2976563" cy="500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15C0C-B245-41A4-9B38-74277E1D28B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5130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928" cy="499665"/>
          </a:xfrm>
          <a:prstGeom prst="rect">
            <a:avLst/>
          </a:prstGeom>
        </p:spPr>
        <p:txBody>
          <a:bodyPr vert="horz" lIns="96341" tIns="48171" rIns="96341" bIns="48171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90008" y="0"/>
            <a:ext cx="2975928" cy="499665"/>
          </a:xfrm>
          <a:prstGeom prst="rect">
            <a:avLst/>
          </a:prstGeom>
        </p:spPr>
        <p:txBody>
          <a:bodyPr vert="horz" lIns="96341" tIns="48171" rIns="96341" bIns="48171" rtlCol="0"/>
          <a:lstStyle>
            <a:lvl1pPr algn="r">
              <a:defRPr sz="1300"/>
            </a:lvl1pPr>
          </a:lstStyle>
          <a:p>
            <a:fld id="{A88CC654-CF14-49BA-96BF-16400887FDFD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5038" y="747713"/>
            <a:ext cx="4997450" cy="3749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41" tIns="48171" rIns="96341" bIns="48171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753" y="4746825"/>
            <a:ext cx="5494020" cy="4496990"/>
          </a:xfrm>
          <a:prstGeom prst="rect">
            <a:avLst/>
          </a:prstGeom>
        </p:spPr>
        <p:txBody>
          <a:bodyPr vert="horz" lIns="96341" tIns="48171" rIns="96341" bIns="48171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1913"/>
            <a:ext cx="2975928" cy="499665"/>
          </a:xfrm>
          <a:prstGeom prst="rect">
            <a:avLst/>
          </a:prstGeom>
        </p:spPr>
        <p:txBody>
          <a:bodyPr vert="horz" lIns="96341" tIns="48171" rIns="96341" bIns="48171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90008" y="9491913"/>
            <a:ext cx="2975928" cy="499665"/>
          </a:xfrm>
          <a:prstGeom prst="rect">
            <a:avLst/>
          </a:prstGeom>
        </p:spPr>
        <p:txBody>
          <a:bodyPr vert="horz" lIns="96341" tIns="48171" rIns="96341" bIns="48171" rtlCol="0" anchor="b"/>
          <a:lstStyle>
            <a:lvl1pPr algn="r">
              <a:defRPr sz="1300"/>
            </a:lvl1pPr>
          </a:lstStyle>
          <a:p>
            <a:fld id="{6A4BB942-20AF-4CEE-A1BE-139E89EFD79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2088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3BDF88B-AADF-4061-9F64-F6ECE1EC2DD0}" type="datetimeFigureOut">
              <a:rPr lang="ko-KR" altLang="en-US" smtClean="0"/>
              <a:pPr/>
              <a:t>2013-04-22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1CA3C8E-8149-4785-A059-47F62A0684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1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1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1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1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815263"/>
            <a:ext cx="7772400" cy="1829761"/>
          </a:xfrm>
        </p:spPr>
        <p:txBody>
          <a:bodyPr>
            <a:normAutofit/>
          </a:bodyPr>
          <a:lstStyle/>
          <a:p>
            <a:r>
              <a:rPr lang="en-US" altLang="ko-KR" sz="9600" dirty="0" smtClean="0"/>
              <a:t>B-Tree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906245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9512" y="44624"/>
            <a:ext cx="8856984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None/>
            </a:pPr>
            <a:r>
              <a:rPr lang="en-US" altLang="ko-KR" sz="1600" dirty="0" smtClean="0"/>
              <a:t>	if </a:t>
            </a:r>
            <a:r>
              <a:rPr lang="en-US" altLang="ko-KR" sz="1600" dirty="0"/>
              <a:t>(Found) report In-key already in tree;</a:t>
            </a:r>
          </a:p>
          <a:p>
            <a:pPr lvl="2">
              <a:buFont typeface="Wingdings" pitchFamily="2" charset="2"/>
              <a:buNone/>
            </a:pPr>
            <a:r>
              <a:rPr lang="en-US" altLang="ko-KR" sz="1600" dirty="0"/>
              <a:t>else  { /* In-key</a:t>
            </a:r>
            <a:r>
              <a:rPr lang="ko-KR" altLang="en-US" sz="1600" dirty="0"/>
              <a:t>를 </a:t>
            </a:r>
            <a:r>
              <a:rPr lang="en-US" altLang="ko-KR" sz="1600" dirty="0"/>
              <a:t>B-</a:t>
            </a:r>
            <a:r>
              <a:rPr lang="ko-KR" altLang="en-US" sz="1600" dirty="0" err="1"/>
              <a:t>트리에</a:t>
            </a:r>
            <a:r>
              <a:rPr lang="ko-KR" altLang="en-US" sz="1600" dirty="0"/>
              <a:t> 삽입한다 *</a:t>
            </a:r>
            <a:r>
              <a:rPr lang="en-US" altLang="ko-KR" sz="1600" dirty="0"/>
              <a:t>/</a:t>
            </a:r>
          </a:p>
          <a:p>
            <a:pPr lvl="2">
              <a:buFont typeface="Wingdings" pitchFamily="2" charset="2"/>
              <a:buNone/>
            </a:pPr>
            <a:r>
              <a:rPr lang="en-US" altLang="ko-KR" sz="1600" dirty="0"/>
              <a:t>       P = nil;</a:t>
            </a:r>
          </a:p>
          <a:p>
            <a:pPr lvl="2">
              <a:buFont typeface="Wingdings" pitchFamily="2" charset="2"/>
              <a:buNone/>
            </a:pPr>
            <a:r>
              <a:rPr lang="en-US" altLang="ko-KR" sz="1600" dirty="0"/>
              <a:t>       Finished = false; </a:t>
            </a:r>
          </a:p>
          <a:p>
            <a:pPr lvl="2">
              <a:buFont typeface="Wingdings" pitchFamily="2" charset="2"/>
              <a:buNone/>
            </a:pPr>
            <a:r>
              <a:rPr lang="en-US" altLang="ko-KR" sz="1600" dirty="0"/>
              <a:t>	   do  {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if (current node is not full) {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put In-key in current node;  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/* </a:t>
            </a:r>
            <a:r>
              <a:rPr lang="ko-KR" altLang="en-US" sz="1600" dirty="0" err="1"/>
              <a:t>노드</a:t>
            </a:r>
            <a:r>
              <a:rPr lang="ko-KR" altLang="en-US" sz="1600" dirty="0"/>
              <a:t> 안에서 키 순서를 유지하도록 키를 정렬한다 *</a:t>
            </a:r>
            <a:r>
              <a:rPr lang="en-US" altLang="ko-KR" sz="1600" dirty="0"/>
              <a:t>/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Finished =  true;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} else  {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copy current node to TOOBIG;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insert In-key and P into TOOBIG; 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In-key = center key of TOOBIG;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current node = 1st half of TOOBIG;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get space for new node, assign address to P;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new node = 2nd half of TOOBIG;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if (stack not empty) {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     pop top of stack;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     read node pointed to;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} else  { /* </a:t>
            </a:r>
            <a:r>
              <a:rPr lang="ko-KR" altLang="en-US" sz="1600" dirty="0" err="1"/>
              <a:t>트리의</a:t>
            </a:r>
            <a:r>
              <a:rPr lang="ko-KR" altLang="en-US" sz="1600" dirty="0"/>
              <a:t> 레벨이 하나 증가한다</a:t>
            </a:r>
            <a:r>
              <a:rPr lang="en-US" altLang="ko-KR" sz="1600" dirty="0"/>
              <a:t>. */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     get space for new node;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     new node = pointer to old root, In-key and P;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                    Finished = true;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		        }                    </a:t>
            </a:r>
          </a:p>
          <a:p>
            <a:pPr lvl="3">
              <a:buFont typeface="Wingdings" pitchFamily="2" charset="2"/>
              <a:buNone/>
            </a:pPr>
            <a:r>
              <a:rPr lang="en-US" altLang="ko-KR" sz="1600" dirty="0"/>
              <a:t>		  }                </a:t>
            </a:r>
          </a:p>
          <a:p>
            <a:pPr lvl="2">
              <a:buFont typeface="Wingdings" pitchFamily="2" charset="2"/>
              <a:buNone/>
            </a:pPr>
            <a:r>
              <a:rPr lang="en-US" altLang="ko-KR" sz="1600" dirty="0"/>
              <a:t>       }  while (!Finished);</a:t>
            </a:r>
          </a:p>
          <a:p>
            <a:pPr lvl="1">
              <a:buFontTx/>
              <a:buNone/>
            </a:pPr>
            <a:r>
              <a:rPr lang="en-US" altLang="ko-KR" sz="1600" dirty="0"/>
              <a:t>      </a:t>
            </a:r>
            <a:r>
              <a:rPr lang="en-US" altLang="ko-KR" sz="1600" dirty="0" smtClean="0"/>
              <a:t>}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220064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25192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키가 삭제된 뒤에도 최소한의 키 수가 되는지 확인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</a:t>
            </a:r>
            <a:r>
              <a:rPr lang="ko-KR" altLang="en-US" dirty="0" err="1" smtClean="0"/>
              <a:t>트리의</a:t>
            </a:r>
            <a:r>
              <a:rPr lang="ko-KR" altLang="en-US" dirty="0" smtClean="0"/>
              <a:t> 성질을 유지하기 위함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삭제하려는 키 값이 내부 </a:t>
            </a:r>
            <a:r>
              <a:rPr lang="ko-KR" altLang="en-US" dirty="0" err="1" smtClean="0"/>
              <a:t>노드에</a:t>
            </a:r>
            <a:r>
              <a:rPr lang="ko-KR" altLang="en-US" dirty="0" smtClean="0"/>
              <a:t> 있는 경우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삭제 결과로 </a:t>
            </a:r>
            <a:r>
              <a:rPr lang="ko-KR" altLang="en-US" dirty="0" err="1" smtClean="0"/>
              <a:t>노드가</a:t>
            </a:r>
            <a:r>
              <a:rPr lang="ko-KR" altLang="en-US" dirty="0" smtClean="0"/>
              <a:t> 유지해야 될 최소 키 값 수</a:t>
            </a:r>
            <a:endParaRPr lang="en-US" altLang="ko-KR" dirty="0" smtClean="0"/>
          </a:p>
          <a:p>
            <a:pPr marL="109728" indent="0">
              <a:buNone/>
            </a:pPr>
            <a:r>
              <a:rPr lang="en-US" altLang="ko-KR" dirty="0" smtClean="0"/>
              <a:t>   ([m/2]-1)</a:t>
            </a:r>
            <a:r>
              <a:rPr lang="ko-KR" altLang="en-US" dirty="0" smtClean="0"/>
              <a:t>보다 </a:t>
            </a:r>
            <a:r>
              <a:rPr lang="ko-KR" altLang="en-US" dirty="0" err="1" smtClean="0"/>
              <a:t>작을경우</a:t>
            </a:r>
            <a:r>
              <a:rPr lang="ko-KR" altLang="en-US" dirty="0" smtClean="0"/>
              <a:t> </a:t>
            </a:r>
            <a:r>
              <a:rPr lang="en-US" altLang="ko-KR" dirty="0" smtClean="0"/>
              <a:t>-&gt; </a:t>
            </a:r>
            <a:r>
              <a:rPr lang="ko-KR" altLang="en-US" dirty="0" err="1" smtClean="0"/>
              <a:t>언더플로</a:t>
            </a:r>
            <a:r>
              <a:rPr lang="ko-KR" altLang="en-US" dirty="0" smtClean="0"/>
              <a:t> 발생</a:t>
            </a:r>
            <a:endParaRPr lang="en-US" altLang="ko-KR" dirty="0" smtClean="0"/>
          </a:p>
          <a:p>
            <a:pPr marL="109728" indent="0">
              <a:buNone/>
            </a:pPr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주요연산</a:t>
            </a:r>
            <a:r>
              <a:rPr lang="en-US" altLang="ko-KR" dirty="0" smtClean="0"/>
              <a:t>(</a:t>
            </a:r>
            <a:r>
              <a:rPr lang="ko-KR" altLang="en-US" dirty="0" smtClean="0"/>
              <a:t>삭제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AutoShape 97"/>
          <p:cNvSpPr>
            <a:spLocks noChangeArrowheads="1"/>
          </p:cNvSpPr>
          <p:nvPr/>
        </p:nvSpPr>
        <p:spPr bwMode="auto">
          <a:xfrm>
            <a:off x="3598466" y="3091259"/>
            <a:ext cx="900113" cy="215900"/>
          </a:xfrm>
          <a:prstGeom prst="rightArrow">
            <a:avLst>
              <a:gd name="adj1" fmla="val 50000"/>
              <a:gd name="adj2" fmla="val 104228"/>
            </a:avLst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5" name="Rectangle 87"/>
          <p:cNvSpPr>
            <a:spLocks noChangeArrowheads="1"/>
          </p:cNvSpPr>
          <p:nvPr/>
        </p:nvSpPr>
        <p:spPr bwMode="auto">
          <a:xfrm>
            <a:off x="1899841" y="2992834"/>
            <a:ext cx="431800" cy="431800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6" name="Rectangle 88"/>
          <p:cNvSpPr>
            <a:spLocks noChangeArrowheads="1"/>
          </p:cNvSpPr>
          <p:nvPr/>
        </p:nvSpPr>
        <p:spPr bwMode="auto">
          <a:xfrm>
            <a:off x="2515791" y="2992834"/>
            <a:ext cx="431800" cy="4318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7" name="Text Box 89"/>
          <p:cNvSpPr txBox="1">
            <a:spLocks noChangeArrowheads="1"/>
          </p:cNvSpPr>
          <p:nvPr/>
        </p:nvSpPr>
        <p:spPr bwMode="auto">
          <a:xfrm>
            <a:off x="1899841" y="3040459"/>
            <a:ext cx="3873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b="1"/>
              <a:t>60</a:t>
            </a:r>
          </a:p>
        </p:txBody>
      </p:sp>
      <p:grpSp>
        <p:nvGrpSpPr>
          <p:cNvPr id="9" name="Group 91"/>
          <p:cNvGrpSpPr>
            <a:grpSpLocks/>
          </p:cNvGrpSpPr>
          <p:nvPr/>
        </p:nvGrpSpPr>
        <p:grpSpPr bwMode="auto">
          <a:xfrm>
            <a:off x="1136251" y="4077095"/>
            <a:ext cx="863600" cy="431800"/>
            <a:chOff x="2291" y="1511"/>
            <a:chExt cx="544" cy="272"/>
          </a:xfrm>
        </p:grpSpPr>
        <p:sp>
          <p:nvSpPr>
            <p:cNvPr id="10" name="Rectangle 92"/>
            <p:cNvSpPr>
              <a:spLocks noChangeArrowheads="1"/>
            </p:cNvSpPr>
            <p:nvPr/>
          </p:nvSpPr>
          <p:spPr bwMode="auto">
            <a:xfrm>
              <a:off x="2291" y="1511"/>
              <a:ext cx="272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endParaRPr lang="ko-KR" altLang="en-US" b="1"/>
            </a:p>
          </p:txBody>
        </p:sp>
        <p:sp>
          <p:nvSpPr>
            <p:cNvPr id="11" name="Rectangle 93"/>
            <p:cNvSpPr>
              <a:spLocks noChangeArrowheads="1"/>
            </p:cNvSpPr>
            <p:nvPr/>
          </p:nvSpPr>
          <p:spPr bwMode="auto">
            <a:xfrm>
              <a:off x="2563" y="1511"/>
              <a:ext cx="272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endParaRPr lang="ko-KR" altLang="en-US" b="1"/>
            </a:p>
          </p:txBody>
        </p:sp>
        <p:sp>
          <p:nvSpPr>
            <p:cNvPr id="12" name="Text Box 94"/>
            <p:cNvSpPr txBox="1">
              <a:spLocks noChangeArrowheads="1"/>
            </p:cNvSpPr>
            <p:nvPr/>
          </p:nvSpPr>
          <p:spPr bwMode="auto">
            <a:xfrm>
              <a:off x="2291" y="1541"/>
              <a:ext cx="244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 marL="742950" indent="-28575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 marL="11430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 marL="16002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 marL="20574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pPr algn="ctr" eaLnBrk="1" hangingPunct="1"/>
              <a:r>
                <a:rPr lang="en-US" altLang="ko-KR" b="1"/>
                <a:t>50</a:t>
              </a:r>
            </a:p>
          </p:txBody>
        </p:sp>
        <p:sp>
          <p:nvSpPr>
            <p:cNvPr id="14" name="Text Box 96"/>
            <p:cNvSpPr txBox="1">
              <a:spLocks noChangeArrowheads="1"/>
            </p:cNvSpPr>
            <p:nvPr/>
          </p:nvSpPr>
          <p:spPr bwMode="auto">
            <a:xfrm>
              <a:off x="2559" y="1540"/>
              <a:ext cx="244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 marL="742950" indent="-28575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 marL="11430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 marL="16002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 marL="20574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pPr algn="ctr" eaLnBrk="1" hangingPunct="1"/>
              <a:r>
                <a:rPr lang="en-US" altLang="ko-KR" b="1" dirty="0"/>
                <a:t>58</a:t>
              </a:r>
            </a:p>
          </p:txBody>
        </p:sp>
      </p:grpSp>
      <p:sp>
        <p:nvSpPr>
          <p:cNvPr id="15" name="Rectangle 98"/>
          <p:cNvSpPr>
            <a:spLocks noChangeArrowheads="1"/>
          </p:cNvSpPr>
          <p:nvPr/>
        </p:nvSpPr>
        <p:spPr bwMode="auto">
          <a:xfrm>
            <a:off x="1723629" y="2992834"/>
            <a:ext cx="179387" cy="431800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16" name="Rectangle 99"/>
          <p:cNvSpPr>
            <a:spLocks noChangeArrowheads="1"/>
          </p:cNvSpPr>
          <p:nvPr/>
        </p:nvSpPr>
        <p:spPr bwMode="auto">
          <a:xfrm>
            <a:off x="2336404" y="2992834"/>
            <a:ext cx="179387" cy="431800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17" name="Rectangle 100"/>
          <p:cNvSpPr>
            <a:spLocks noChangeArrowheads="1"/>
          </p:cNvSpPr>
          <p:nvPr/>
        </p:nvSpPr>
        <p:spPr bwMode="auto">
          <a:xfrm>
            <a:off x="2947591" y="2992834"/>
            <a:ext cx="179388" cy="431800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18" name="Text Box 101"/>
          <p:cNvSpPr txBox="1">
            <a:spLocks noChangeArrowheads="1"/>
          </p:cNvSpPr>
          <p:nvPr/>
        </p:nvSpPr>
        <p:spPr bwMode="auto">
          <a:xfrm>
            <a:off x="1663304" y="2921397"/>
            <a:ext cx="3730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4000" b="1">
                <a:cs typeface="Times New Roman" pitchFamily="18" charset="0"/>
              </a:rPr>
              <a:t>·</a:t>
            </a:r>
          </a:p>
        </p:txBody>
      </p:sp>
      <p:sp>
        <p:nvSpPr>
          <p:cNvPr id="19" name="Text Box 102"/>
          <p:cNvSpPr txBox="1">
            <a:spLocks noChangeArrowheads="1"/>
          </p:cNvSpPr>
          <p:nvPr/>
        </p:nvSpPr>
        <p:spPr bwMode="auto">
          <a:xfrm>
            <a:off x="2288779" y="2921397"/>
            <a:ext cx="3730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4000" b="1">
                <a:cs typeface="Times New Roman" pitchFamily="18" charset="0"/>
              </a:rPr>
              <a:t>·</a:t>
            </a:r>
          </a:p>
        </p:txBody>
      </p:sp>
      <p:sp>
        <p:nvSpPr>
          <p:cNvPr id="20" name="Text Box 103"/>
          <p:cNvSpPr txBox="1">
            <a:spLocks noChangeArrowheads="1"/>
          </p:cNvSpPr>
          <p:nvPr/>
        </p:nvSpPr>
        <p:spPr bwMode="auto">
          <a:xfrm>
            <a:off x="2887266" y="3064272"/>
            <a:ext cx="307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1800" b="1"/>
              <a:t>^</a:t>
            </a:r>
          </a:p>
        </p:txBody>
      </p:sp>
      <p:sp>
        <p:nvSpPr>
          <p:cNvPr id="21" name="Line 105"/>
          <p:cNvSpPr>
            <a:spLocks noChangeShapeType="1"/>
          </p:cNvSpPr>
          <p:nvPr/>
        </p:nvSpPr>
        <p:spPr bwMode="auto">
          <a:xfrm flipH="1">
            <a:off x="1536304" y="3211909"/>
            <a:ext cx="288925" cy="8651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2" name="Line 106"/>
          <p:cNvSpPr>
            <a:spLocks noChangeShapeType="1"/>
          </p:cNvSpPr>
          <p:nvPr/>
        </p:nvSpPr>
        <p:spPr bwMode="auto">
          <a:xfrm>
            <a:off x="2472929" y="3211909"/>
            <a:ext cx="360362" cy="8651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6" name="Rectangle 112"/>
          <p:cNvSpPr>
            <a:spLocks noChangeArrowheads="1"/>
          </p:cNvSpPr>
          <p:nvPr/>
        </p:nvSpPr>
        <p:spPr bwMode="auto">
          <a:xfrm>
            <a:off x="5211366" y="2992834"/>
            <a:ext cx="431800" cy="431800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27" name="Rectangle 113"/>
          <p:cNvSpPr>
            <a:spLocks noChangeArrowheads="1"/>
          </p:cNvSpPr>
          <p:nvPr/>
        </p:nvSpPr>
        <p:spPr bwMode="auto">
          <a:xfrm>
            <a:off x="5827316" y="2992834"/>
            <a:ext cx="431800" cy="4318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28" name="Text Box 114"/>
          <p:cNvSpPr txBox="1">
            <a:spLocks noChangeArrowheads="1"/>
          </p:cNvSpPr>
          <p:nvPr/>
        </p:nvSpPr>
        <p:spPr bwMode="auto">
          <a:xfrm>
            <a:off x="5211366" y="3040459"/>
            <a:ext cx="3905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b="1"/>
              <a:t>62</a:t>
            </a:r>
          </a:p>
        </p:txBody>
      </p:sp>
      <p:sp>
        <p:nvSpPr>
          <p:cNvPr id="30" name="Rectangle 117"/>
          <p:cNvSpPr>
            <a:spLocks noChangeArrowheads="1"/>
          </p:cNvSpPr>
          <p:nvPr/>
        </p:nvSpPr>
        <p:spPr bwMode="auto">
          <a:xfrm>
            <a:off x="4447779" y="4077097"/>
            <a:ext cx="431800" cy="431800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31" name="Rectangle 118"/>
          <p:cNvSpPr>
            <a:spLocks noChangeArrowheads="1"/>
          </p:cNvSpPr>
          <p:nvPr/>
        </p:nvSpPr>
        <p:spPr bwMode="auto">
          <a:xfrm>
            <a:off x="4879579" y="4077097"/>
            <a:ext cx="431800" cy="4318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32" name="Text Box 119"/>
          <p:cNvSpPr txBox="1">
            <a:spLocks noChangeArrowheads="1"/>
          </p:cNvSpPr>
          <p:nvPr/>
        </p:nvSpPr>
        <p:spPr bwMode="auto">
          <a:xfrm>
            <a:off x="4447779" y="4124722"/>
            <a:ext cx="3873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b="1"/>
              <a:t>50</a:t>
            </a:r>
          </a:p>
        </p:txBody>
      </p:sp>
      <p:sp>
        <p:nvSpPr>
          <p:cNvPr id="34" name="Text Box 121"/>
          <p:cNvSpPr txBox="1">
            <a:spLocks noChangeArrowheads="1"/>
          </p:cNvSpPr>
          <p:nvPr/>
        </p:nvSpPr>
        <p:spPr bwMode="auto">
          <a:xfrm>
            <a:off x="4873229" y="4110434"/>
            <a:ext cx="184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endParaRPr lang="ko-KR" altLang="ko-KR" b="1"/>
          </a:p>
        </p:txBody>
      </p:sp>
      <p:sp>
        <p:nvSpPr>
          <p:cNvPr id="35" name="Rectangle 122"/>
          <p:cNvSpPr>
            <a:spLocks noChangeArrowheads="1"/>
          </p:cNvSpPr>
          <p:nvPr/>
        </p:nvSpPr>
        <p:spPr bwMode="auto">
          <a:xfrm>
            <a:off x="5035154" y="2992834"/>
            <a:ext cx="179387" cy="431800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36" name="Rectangle 123"/>
          <p:cNvSpPr>
            <a:spLocks noChangeArrowheads="1"/>
          </p:cNvSpPr>
          <p:nvPr/>
        </p:nvSpPr>
        <p:spPr bwMode="auto">
          <a:xfrm>
            <a:off x="5647929" y="2992834"/>
            <a:ext cx="179387" cy="431800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37" name="Rectangle 124"/>
          <p:cNvSpPr>
            <a:spLocks noChangeArrowheads="1"/>
          </p:cNvSpPr>
          <p:nvPr/>
        </p:nvSpPr>
        <p:spPr bwMode="auto">
          <a:xfrm>
            <a:off x="6259116" y="2992834"/>
            <a:ext cx="179388" cy="431800"/>
          </a:xfrm>
          <a:prstGeom prst="rect">
            <a:avLst/>
          </a:prstGeom>
          <a:noFill/>
          <a:ln w="127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/>
            <a:endParaRPr lang="ko-KR" altLang="en-US" b="1"/>
          </a:p>
        </p:txBody>
      </p:sp>
      <p:sp>
        <p:nvSpPr>
          <p:cNvPr id="38" name="Text Box 125"/>
          <p:cNvSpPr txBox="1">
            <a:spLocks noChangeArrowheads="1"/>
          </p:cNvSpPr>
          <p:nvPr/>
        </p:nvSpPr>
        <p:spPr bwMode="auto">
          <a:xfrm>
            <a:off x="4974829" y="2921397"/>
            <a:ext cx="3730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4000" b="1">
                <a:cs typeface="Times New Roman" pitchFamily="18" charset="0"/>
              </a:rPr>
              <a:t>·</a:t>
            </a:r>
          </a:p>
        </p:txBody>
      </p:sp>
      <p:sp>
        <p:nvSpPr>
          <p:cNvPr id="39" name="Text Box 126"/>
          <p:cNvSpPr txBox="1">
            <a:spLocks noChangeArrowheads="1"/>
          </p:cNvSpPr>
          <p:nvPr/>
        </p:nvSpPr>
        <p:spPr bwMode="auto">
          <a:xfrm>
            <a:off x="5600304" y="2921397"/>
            <a:ext cx="3730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4000" b="1">
                <a:cs typeface="Times New Roman" pitchFamily="18" charset="0"/>
              </a:rPr>
              <a:t>·</a:t>
            </a:r>
          </a:p>
        </p:txBody>
      </p:sp>
      <p:sp>
        <p:nvSpPr>
          <p:cNvPr id="40" name="Line 128"/>
          <p:cNvSpPr>
            <a:spLocks noChangeShapeType="1"/>
          </p:cNvSpPr>
          <p:nvPr/>
        </p:nvSpPr>
        <p:spPr bwMode="auto">
          <a:xfrm flipH="1">
            <a:off x="4847829" y="3211909"/>
            <a:ext cx="288925" cy="8651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1" name="Line 129"/>
          <p:cNvSpPr>
            <a:spLocks noChangeShapeType="1"/>
          </p:cNvSpPr>
          <p:nvPr/>
        </p:nvSpPr>
        <p:spPr bwMode="auto">
          <a:xfrm>
            <a:off x="5782866" y="3211909"/>
            <a:ext cx="360363" cy="8651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5" name="Text Box 139"/>
          <p:cNvSpPr txBox="1">
            <a:spLocks noChangeArrowheads="1"/>
          </p:cNvSpPr>
          <p:nvPr/>
        </p:nvSpPr>
        <p:spPr bwMode="auto">
          <a:xfrm>
            <a:off x="6205141" y="2926159"/>
            <a:ext cx="3730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4000" b="1">
                <a:cs typeface="Times New Roman" pitchFamily="18" charset="0"/>
              </a:rPr>
              <a:t>·</a:t>
            </a:r>
          </a:p>
        </p:txBody>
      </p:sp>
      <p:sp>
        <p:nvSpPr>
          <p:cNvPr id="47" name="Line 142"/>
          <p:cNvSpPr>
            <a:spLocks noChangeShapeType="1"/>
          </p:cNvSpPr>
          <p:nvPr/>
        </p:nvSpPr>
        <p:spPr bwMode="auto">
          <a:xfrm>
            <a:off x="6371829" y="3213497"/>
            <a:ext cx="431800" cy="50323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grpSp>
        <p:nvGrpSpPr>
          <p:cNvPr id="48" name="그룹 56"/>
          <p:cNvGrpSpPr>
            <a:grpSpLocks/>
          </p:cNvGrpSpPr>
          <p:nvPr/>
        </p:nvGrpSpPr>
        <p:grpSpPr bwMode="auto">
          <a:xfrm>
            <a:off x="6084491" y="4077097"/>
            <a:ext cx="863600" cy="431800"/>
            <a:chOff x="6565900" y="4157655"/>
            <a:chExt cx="863600" cy="431800"/>
          </a:xfrm>
        </p:grpSpPr>
        <p:sp>
          <p:nvSpPr>
            <p:cNvPr id="49" name="Rectangle 134"/>
            <p:cNvSpPr>
              <a:spLocks noChangeArrowheads="1"/>
            </p:cNvSpPr>
            <p:nvPr/>
          </p:nvSpPr>
          <p:spPr bwMode="auto">
            <a:xfrm>
              <a:off x="6565900" y="4157655"/>
              <a:ext cx="431800" cy="431800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endParaRPr lang="ko-KR" altLang="en-US" b="1"/>
            </a:p>
          </p:txBody>
        </p:sp>
        <p:sp>
          <p:nvSpPr>
            <p:cNvPr id="50" name="Rectangle 135"/>
            <p:cNvSpPr>
              <a:spLocks noChangeArrowheads="1"/>
            </p:cNvSpPr>
            <p:nvPr/>
          </p:nvSpPr>
          <p:spPr bwMode="auto">
            <a:xfrm>
              <a:off x="6997700" y="4157655"/>
              <a:ext cx="431800" cy="431800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endParaRPr lang="ko-KR" altLang="en-US" b="1"/>
            </a:p>
          </p:txBody>
        </p:sp>
        <p:sp>
          <p:nvSpPr>
            <p:cNvPr id="51" name="Text Box 136"/>
            <p:cNvSpPr txBox="1">
              <a:spLocks noChangeArrowheads="1"/>
            </p:cNvSpPr>
            <p:nvPr/>
          </p:nvSpPr>
          <p:spPr bwMode="auto">
            <a:xfrm>
              <a:off x="6565900" y="4205280"/>
              <a:ext cx="389851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 marL="742950" indent="-28575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 marL="11430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 marL="16002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 marL="20574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pPr algn="ctr" eaLnBrk="1" hangingPunct="1"/>
              <a:r>
                <a:rPr lang="en-US" altLang="ko-KR" b="1"/>
                <a:t>60</a:t>
              </a:r>
            </a:p>
          </p:txBody>
        </p:sp>
        <p:sp>
          <p:nvSpPr>
            <p:cNvPr id="52" name="Text Box 138"/>
            <p:cNvSpPr txBox="1">
              <a:spLocks noChangeArrowheads="1"/>
            </p:cNvSpPr>
            <p:nvPr/>
          </p:nvSpPr>
          <p:spPr bwMode="auto">
            <a:xfrm>
              <a:off x="6991350" y="4190993"/>
              <a:ext cx="184731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 marL="742950" indent="-28575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 marL="11430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 marL="16002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 marL="20574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pPr algn="ctr" eaLnBrk="1" hangingPunct="1"/>
              <a:endParaRPr lang="ko-KR" altLang="ko-KR" b="1"/>
            </a:p>
          </p:txBody>
        </p:sp>
        <p:sp>
          <p:nvSpPr>
            <p:cNvPr id="53" name="Text Box 136"/>
            <p:cNvSpPr txBox="1">
              <a:spLocks noChangeArrowheads="1"/>
            </p:cNvSpPr>
            <p:nvPr/>
          </p:nvSpPr>
          <p:spPr bwMode="auto">
            <a:xfrm>
              <a:off x="7000892" y="4205280"/>
              <a:ext cx="38985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 marL="742950" indent="-28575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 marL="11430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 marL="16002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 marL="20574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pPr algn="ctr" eaLnBrk="1" hangingPunct="1"/>
              <a:r>
                <a:rPr lang="en-US" altLang="ko-KR" b="1"/>
                <a:t>65</a:t>
              </a:r>
            </a:p>
          </p:txBody>
        </p:sp>
      </p:grpSp>
      <p:grpSp>
        <p:nvGrpSpPr>
          <p:cNvPr id="54" name="그룹 57"/>
          <p:cNvGrpSpPr>
            <a:grpSpLocks/>
          </p:cNvGrpSpPr>
          <p:nvPr/>
        </p:nvGrpSpPr>
        <p:grpSpPr bwMode="auto">
          <a:xfrm>
            <a:off x="2661841" y="4077072"/>
            <a:ext cx="863600" cy="431800"/>
            <a:chOff x="6565900" y="4157655"/>
            <a:chExt cx="863600" cy="431800"/>
          </a:xfrm>
        </p:grpSpPr>
        <p:sp>
          <p:nvSpPr>
            <p:cNvPr id="55" name="Rectangle 134"/>
            <p:cNvSpPr>
              <a:spLocks noChangeArrowheads="1"/>
            </p:cNvSpPr>
            <p:nvPr/>
          </p:nvSpPr>
          <p:spPr bwMode="auto">
            <a:xfrm>
              <a:off x="6565900" y="4157655"/>
              <a:ext cx="431800" cy="431800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endParaRPr lang="ko-KR" altLang="en-US" b="1"/>
            </a:p>
          </p:txBody>
        </p:sp>
        <p:sp>
          <p:nvSpPr>
            <p:cNvPr id="56" name="Rectangle 135"/>
            <p:cNvSpPr>
              <a:spLocks noChangeArrowheads="1"/>
            </p:cNvSpPr>
            <p:nvPr/>
          </p:nvSpPr>
          <p:spPr bwMode="auto">
            <a:xfrm>
              <a:off x="6997700" y="4157655"/>
              <a:ext cx="431800" cy="431800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/>
              <a:endParaRPr lang="ko-KR" altLang="en-US" b="1"/>
            </a:p>
          </p:txBody>
        </p:sp>
        <p:sp>
          <p:nvSpPr>
            <p:cNvPr id="57" name="Text Box 136"/>
            <p:cNvSpPr txBox="1">
              <a:spLocks noChangeArrowheads="1"/>
            </p:cNvSpPr>
            <p:nvPr/>
          </p:nvSpPr>
          <p:spPr bwMode="auto">
            <a:xfrm>
              <a:off x="6565900" y="4205280"/>
              <a:ext cx="390525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 marL="742950" indent="-28575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 marL="11430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 marL="16002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 marL="20574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pPr algn="ctr" eaLnBrk="1" hangingPunct="1"/>
              <a:r>
                <a:rPr lang="en-US" altLang="ko-KR" b="1"/>
                <a:t>62</a:t>
              </a:r>
            </a:p>
          </p:txBody>
        </p:sp>
        <p:sp>
          <p:nvSpPr>
            <p:cNvPr id="58" name="Text Box 138"/>
            <p:cNvSpPr txBox="1">
              <a:spLocks noChangeArrowheads="1"/>
            </p:cNvSpPr>
            <p:nvPr/>
          </p:nvSpPr>
          <p:spPr bwMode="auto">
            <a:xfrm>
              <a:off x="6991350" y="4190993"/>
              <a:ext cx="184731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 marL="742950" indent="-28575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 marL="11430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 marL="16002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 marL="20574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pPr algn="ctr" eaLnBrk="1" hangingPunct="1"/>
              <a:endParaRPr lang="ko-KR" altLang="ko-KR" b="1"/>
            </a:p>
          </p:txBody>
        </p:sp>
        <p:sp>
          <p:nvSpPr>
            <p:cNvPr id="59" name="Text Box 136"/>
            <p:cNvSpPr txBox="1">
              <a:spLocks noChangeArrowheads="1"/>
            </p:cNvSpPr>
            <p:nvPr/>
          </p:nvSpPr>
          <p:spPr bwMode="auto">
            <a:xfrm>
              <a:off x="7000892" y="4205280"/>
              <a:ext cx="38985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1pPr>
              <a:lvl2pPr marL="742950" indent="-28575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2pPr>
              <a:lvl3pPr marL="11430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3pPr>
              <a:lvl4pPr marL="16002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4pPr>
              <a:lvl5pPr marL="2057400" indent="-228600" eaLnBrk="0" hangingPunct="0"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/>
                  </a:solidFill>
                  <a:latin typeface="굴림" charset="-127"/>
                  <a:ea typeface="굴림" charset="-127"/>
                </a:defRPr>
              </a:lvl9pPr>
            </a:lstStyle>
            <a:p>
              <a:pPr algn="ctr" eaLnBrk="1" hangingPunct="1"/>
              <a:r>
                <a:rPr lang="en-US" altLang="ko-KR" b="1"/>
                <a:t>65</a:t>
              </a:r>
            </a:p>
          </p:txBody>
        </p:sp>
      </p:grpSp>
      <p:cxnSp>
        <p:nvCxnSpPr>
          <p:cNvPr id="60" name="직선 연결선 64"/>
          <p:cNvCxnSpPr>
            <a:cxnSpLocks noChangeShapeType="1"/>
          </p:cNvCxnSpPr>
          <p:nvPr/>
        </p:nvCxnSpPr>
        <p:spPr bwMode="auto">
          <a:xfrm rot="5400000">
            <a:off x="6055123" y="4065190"/>
            <a:ext cx="500062" cy="428625"/>
          </a:xfrm>
          <a:prstGeom prst="line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" name="직선 연결선 66"/>
          <p:cNvCxnSpPr>
            <a:cxnSpLocks noChangeShapeType="1"/>
          </p:cNvCxnSpPr>
          <p:nvPr/>
        </p:nvCxnSpPr>
        <p:spPr bwMode="auto">
          <a:xfrm rot="16200000" flipH="1">
            <a:off x="6090841" y="4100909"/>
            <a:ext cx="428625" cy="428625"/>
          </a:xfrm>
          <a:prstGeom prst="line">
            <a:avLst/>
          </a:prstGeom>
          <a:noFill/>
          <a:ln w="28575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2" name="아래쪽 화살표 61"/>
          <p:cNvSpPr/>
          <p:nvPr/>
        </p:nvSpPr>
        <p:spPr>
          <a:xfrm>
            <a:off x="6143229" y="3629422"/>
            <a:ext cx="331113" cy="4000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6578204" y="3644503"/>
            <a:ext cx="188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삭제</a:t>
            </a:r>
            <a:r>
              <a:rPr lang="en-US" altLang="ko-KR" b="1" dirty="0" smtClean="0">
                <a:solidFill>
                  <a:srgbClr val="FF0000"/>
                </a:solidFill>
              </a:rPr>
              <a:t>(69)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5" name="왼쪽 화살표 64"/>
          <p:cNvSpPr/>
          <p:nvPr/>
        </p:nvSpPr>
        <p:spPr>
          <a:xfrm>
            <a:off x="7020272" y="4124722"/>
            <a:ext cx="499046" cy="30797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7596336" y="4124722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자리 이동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136251" y="5589240"/>
            <a:ext cx="4954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b="1" dirty="0" smtClean="0">
                <a:solidFill>
                  <a:srgbClr val="FF0000"/>
                </a:solidFill>
              </a:rPr>
              <a:t>재분배와 합병을 통해 최소 키 값 수 유지</a:t>
            </a:r>
            <a:r>
              <a:rPr lang="en-US" altLang="ko-KR" b="1" dirty="0" smtClean="0">
                <a:solidFill>
                  <a:srgbClr val="FF0000"/>
                </a:solidFill>
              </a:rPr>
              <a:t>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90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2" grpId="1" animBg="1"/>
      <p:bldP spid="64" grpId="0"/>
      <p:bldP spid="64" grpId="1"/>
      <p:bldP spid="65" grpId="0" animBg="1"/>
      <p:bldP spid="6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1731647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재분배 방법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해당 </a:t>
            </a:r>
            <a:r>
              <a:rPr lang="ko-KR" altLang="en-US" dirty="0" err="1" smtClean="0"/>
              <a:t>노드의</a:t>
            </a:r>
            <a:r>
              <a:rPr lang="ko-KR" altLang="en-US" dirty="0" smtClean="0"/>
              <a:t> 오른쪽이나 왼쪽 형제 </a:t>
            </a:r>
            <a:r>
              <a:rPr lang="ko-KR" altLang="en-US" dirty="0" err="1" smtClean="0"/>
              <a:t>노드에</a:t>
            </a:r>
            <a:r>
              <a:rPr lang="ko-KR" altLang="en-US" dirty="0" smtClean="0"/>
              <a:t> 최소 키 값 수보다 많은 키 값들이 있는 </a:t>
            </a:r>
            <a:r>
              <a:rPr lang="ko-KR" altLang="en-US" dirty="0" err="1" smtClean="0"/>
              <a:t>노드를</a:t>
            </a:r>
            <a:r>
              <a:rPr lang="ko-KR" altLang="en-US" dirty="0" smtClean="0"/>
              <a:t> 선택하여 선택한 </a:t>
            </a:r>
            <a:r>
              <a:rPr lang="ko-KR" altLang="en-US" dirty="0" err="1" smtClean="0"/>
              <a:t>노드로부터</a:t>
            </a:r>
            <a:r>
              <a:rPr lang="ko-KR" altLang="en-US" dirty="0" smtClean="0"/>
              <a:t> 한 개의 키 값을 차출하여 이동시킴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주요연산</a:t>
            </a:r>
            <a:r>
              <a:rPr lang="en-US" altLang="ko-KR" dirty="0"/>
              <a:t>(</a:t>
            </a:r>
            <a:r>
              <a:rPr lang="ko-KR" altLang="en-US" dirty="0"/>
              <a:t>삭제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3068960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b="1" dirty="0" err="1" smtClean="0">
                <a:solidFill>
                  <a:srgbClr val="FF0000"/>
                </a:solidFill>
              </a:rPr>
              <a:t>트리의</a:t>
            </a:r>
            <a:r>
              <a:rPr lang="ko-KR" altLang="en-US" b="1" dirty="0" smtClean="0">
                <a:solidFill>
                  <a:srgbClr val="FF0000"/>
                </a:solidFill>
              </a:rPr>
              <a:t> 구조를 변경시키지 않는다</a:t>
            </a:r>
            <a:r>
              <a:rPr lang="en-US" altLang="ko-KR" b="1" dirty="0" smtClean="0">
                <a:solidFill>
                  <a:srgbClr val="FF0000"/>
                </a:solidFill>
              </a:rPr>
              <a:t>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5" name="내용 개체 틀 1"/>
          <p:cNvSpPr txBox="1">
            <a:spLocks/>
          </p:cNvSpPr>
          <p:nvPr/>
        </p:nvSpPr>
        <p:spPr>
          <a:xfrm>
            <a:off x="446856" y="3497553"/>
            <a:ext cx="8373616" cy="1875663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65760" indent="-256032" algn="l" rtl="0" eaLnBrk="1" latinLnBrk="1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1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ko-KR" altLang="en-US" dirty="0" smtClean="0"/>
              <a:t>합병 방법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재분배 방법이 불가능 </a:t>
            </a:r>
            <a:r>
              <a:rPr lang="ko-KR" altLang="en-US" dirty="0" err="1" smtClean="0"/>
              <a:t>할때</a:t>
            </a:r>
            <a:r>
              <a:rPr lang="ko-KR" altLang="en-US" dirty="0" smtClean="0"/>
              <a:t>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형제 </a:t>
            </a:r>
            <a:r>
              <a:rPr lang="ko-KR" altLang="en-US" dirty="0" err="1" smtClean="0"/>
              <a:t>노드들이</a:t>
            </a:r>
            <a:r>
              <a:rPr lang="ko-KR" altLang="en-US" dirty="0" smtClean="0"/>
              <a:t> 최소의 키 값만을 가지고 있는 경우에 적용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</a:t>
            </a:r>
            <a:r>
              <a:rPr lang="ko-KR" altLang="en-US" dirty="0" err="1" smtClean="0"/>
              <a:t>노드에</a:t>
            </a:r>
            <a:r>
              <a:rPr lang="ko-KR" altLang="en-US" dirty="0" smtClean="0"/>
              <a:t> 오른쪽</a:t>
            </a:r>
            <a:r>
              <a:rPr lang="en-US" altLang="ko-KR" dirty="0" smtClean="0"/>
              <a:t>(</a:t>
            </a:r>
            <a:r>
              <a:rPr lang="ko-KR" altLang="en-US" dirty="0" smtClean="0"/>
              <a:t>왼쪽</a:t>
            </a:r>
            <a:r>
              <a:rPr lang="en-US" altLang="ko-KR" dirty="0" smtClean="0"/>
              <a:t>) </a:t>
            </a:r>
            <a:r>
              <a:rPr lang="ko-KR" altLang="en-US" dirty="0" smtClean="0"/>
              <a:t>형제 </a:t>
            </a:r>
            <a:r>
              <a:rPr lang="ko-KR" altLang="en-US" dirty="0" err="1" smtClean="0"/>
              <a:t>노드에</a:t>
            </a:r>
            <a:r>
              <a:rPr lang="ko-KR" altLang="en-US" dirty="0" smtClean="0"/>
              <a:t> 있는 키 값들과 이 두 </a:t>
            </a:r>
            <a:r>
              <a:rPr lang="ko-KR" altLang="en-US" dirty="0" err="1" smtClean="0"/>
              <a:t>노드를</a:t>
            </a:r>
            <a:r>
              <a:rPr lang="ko-KR" altLang="en-US" dirty="0" smtClean="0"/>
              <a:t> 분리시키는 부모 </a:t>
            </a:r>
            <a:r>
              <a:rPr lang="ko-KR" altLang="en-US" dirty="0" err="1" smtClean="0"/>
              <a:t>노드의</a:t>
            </a:r>
            <a:r>
              <a:rPr lang="ko-KR" altLang="en-US" dirty="0" smtClean="0"/>
              <a:t> 키 값을 모두 모으는 작업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15616" y="5219908"/>
            <a:ext cx="5688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b="1" dirty="0" err="1" smtClean="0">
                <a:solidFill>
                  <a:srgbClr val="FF0000"/>
                </a:solidFill>
              </a:rPr>
              <a:t>트리의</a:t>
            </a:r>
            <a:r>
              <a:rPr lang="ko-KR" altLang="en-US" b="1" dirty="0" smtClean="0">
                <a:solidFill>
                  <a:srgbClr val="FF0000"/>
                </a:solidFill>
              </a:rPr>
              <a:t> 구조를 변경 시킨다</a:t>
            </a:r>
            <a:r>
              <a:rPr lang="en-US" altLang="ko-KR" b="1" dirty="0" smtClean="0">
                <a:solidFill>
                  <a:srgbClr val="FF0000"/>
                </a:solidFill>
              </a:rPr>
              <a:t>! (</a:t>
            </a:r>
            <a:r>
              <a:rPr lang="ko-KR" altLang="en-US" b="1" dirty="0" smtClean="0">
                <a:solidFill>
                  <a:srgbClr val="FF0000"/>
                </a:solidFill>
              </a:rPr>
              <a:t>공백이 된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노드</a:t>
            </a:r>
            <a:r>
              <a:rPr lang="ko-KR" altLang="en-US" b="1" dirty="0" smtClean="0">
                <a:solidFill>
                  <a:srgbClr val="FF0000"/>
                </a:solidFill>
              </a:rPr>
              <a:t> 제거</a:t>
            </a:r>
            <a:r>
              <a:rPr lang="en-US" altLang="ko-KR" b="1" dirty="0" smtClean="0">
                <a:solidFill>
                  <a:srgbClr val="FF0000"/>
                </a:solidFill>
              </a:rPr>
              <a:t>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64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주요연산</a:t>
            </a:r>
            <a:r>
              <a:rPr lang="en-US" altLang="ko-KR" dirty="0"/>
              <a:t>(</a:t>
            </a:r>
            <a:r>
              <a:rPr lang="ko-KR" altLang="en-US" dirty="0"/>
              <a:t>삭제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1"/>
          <p:cNvSpPr>
            <a:spLocks noGrp="1"/>
          </p:cNvSpPr>
          <p:nvPr>
            <p:ph idx="1"/>
          </p:nvPr>
        </p:nvSpPr>
        <p:spPr>
          <a:xfrm>
            <a:off x="0" y="1196752"/>
            <a:ext cx="9036496" cy="432048"/>
          </a:xfrm>
        </p:spPr>
        <p:txBody>
          <a:bodyPr>
            <a:noAutofit/>
          </a:bodyPr>
          <a:lstStyle/>
          <a:p>
            <a:r>
              <a:rPr lang="en-US" altLang="ko-KR" sz="2400" dirty="0" smtClean="0"/>
              <a:t>ex) </a:t>
            </a:r>
            <a:r>
              <a:rPr lang="en-US" altLang="ko-KR" sz="2400" dirty="0" smtClean="0"/>
              <a:t>63, 71, 3, 19, 17, 24, 52</a:t>
            </a:r>
            <a:r>
              <a:rPr lang="ko-KR" altLang="en-US" sz="2400" dirty="0" smtClean="0"/>
              <a:t>삭제</a:t>
            </a:r>
            <a:endParaRPr lang="ko-KR" altLang="en-US" sz="2400" dirty="0"/>
          </a:p>
        </p:txBody>
      </p:sp>
      <p:pic>
        <p:nvPicPr>
          <p:cNvPr id="5" name="삭제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28800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85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주요연산</a:t>
            </a:r>
            <a:r>
              <a:rPr lang="en-US" altLang="ko-KR" dirty="0"/>
              <a:t>(</a:t>
            </a:r>
            <a:r>
              <a:rPr lang="ko-KR" altLang="en-US" dirty="0"/>
              <a:t>삭제</a:t>
            </a:r>
            <a:r>
              <a:rPr lang="en-US" altLang="ko-KR" dirty="0" smtClean="0"/>
              <a:t>)-</a:t>
            </a:r>
            <a:r>
              <a:rPr lang="ko-KR" altLang="en-US" dirty="0" smtClean="0"/>
              <a:t>알고리즘</a:t>
            </a:r>
            <a:endParaRPr lang="ko-KR" altLang="en-US" dirty="0"/>
          </a:p>
        </p:txBody>
      </p:sp>
      <p:sp>
        <p:nvSpPr>
          <p:cNvPr id="4" name="Rectangle 5"/>
          <p:cNvSpPr txBox="1">
            <a:spLocks noChangeArrowheads="1"/>
          </p:cNvSpPr>
          <p:nvPr/>
        </p:nvSpPr>
        <p:spPr>
          <a:xfrm>
            <a:off x="228600" y="1191344"/>
            <a:ext cx="8610600" cy="5334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1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1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dirty="0" smtClean="0"/>
              <a:t> Finished  	: </a:t>
            </a:r>
            <a:r>
              <a:rPr lang="ko-KR" altLang="en-US" dirty="0" smtClean="0"/>
              <a:t>삭제가 완료되었음을 나타내는 플래그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ko-KR" altLang="en-US" dirty="0" smtClean="0"/>
              <a:t> </a:t>
            </a:r>
            <a:r>
              <a:rPr lang="en-US" altLang="ko-KR" dirty="0" smtClean="0"/>
              <a:t>TWOBNODE : </a:t>
            </a:r>
            <a:r>
              <a:rPr lang="ko-KR" altLang="en-US" dirty="0" smtClean="0"/>
              <a:t>재분배를 위해 사용되는 정상 </a:t>
            </a:r>
            <a:r>
              <a:rPr lang="ko-KR" altLang="en-US" dirty="0" err="1" smtClean="0"/>
              <a:t>노드</a:t>
            </a:r>
            <a:r>
              <a:rPr lang="ko-KR" altLang="en-US" dirty="0" smtClean="0"/>
              <a:t> 보다 </a:t>
            </a:r>
            <a:r>
              <a:rPr lang="en-US" altLang="ko-KR" dirty="0" smtClean="0"/>
              <a:t>50% </a:t>
            </a:r>
            <a:r>
              <a:rPr lang="ko-KR" altLang="en-US" dirty="0" smtClean="0"/>
              <a:t>큰 </a:t>
            </a:r>
            <a:r>
              <a:rPr lang="ko-KR" altLang="en-US" dirty="0" err="1" smtClean="0"/>
              <a:t>노드</a:t>
            </a:r>
            <a:endParaRPr lang="ko-KR" altLang="en-US" dirty="0" smtClean="0"/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ko-KR" altLang="en-US" dirty="0" smtClean="0"/>
              <a:t> </a:t>
            </a:r>
            <a:r>
              <a:rPr lang="en-US" altLang="ko-KR" dirty="0" smtClean="0"/>
              <a:t>A-sibling 	: </a:t>
            </a:r>
            <a:r>
              <a:rPr lang="ko-KR" altLang="en-US" dirty="0" smtClean="0"/>
              <a:t>인접 형제 </a:t>
            </a:r>
            <a:r>
              <a:rPr lang="ko-KR" altLang="en-US" dirty="0" err="1" smtClean="0"/>
              <a:t>노드</a:t>
            </a:r>
            <a:endParaRPr lang="ko-KR" altLang="en-US" dirty="0" smtClean="0"/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ko-KR" altLang="en-US" dirty="0" smtClean="0"/>
              <a:t> </a:t>
            </a:r>
            <a:r>
              <a:rPr lang="en-US" altLang="ko-KR" dirty="0" smtClean="0"/>
              <a:t>Out-key  	: B-</a:t>
            </a:r>
            <a:r>
              <a:rPr lang="ko-KR" altLang="en-US" dirty="0" err="1" smtClean="0"/>
              <a:t>트리에서</a:t>
            </a:r>
            <a:r>
              <a:rPr lang="ko-KR" altLang="en-US" dirty="0" smtClean="0"/>
              <a:t> 삭제될 키</a:t>
            </a:r>
            <a:endParaRPr lang="en-US" altLang="ko-KR" dirty="0" smtClean="0"/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endParaRPr lang="en-US" altLang="ko-KR" dirty="0" smtClean="0"/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dirty="0" smtClean="0"/>
              <a:t>search tree for Out-key forming stack of node addresses;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endParaRPr lang="en-US" altLang="ko-KR" dirty="0" smtClean="0"/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dirty="0" smtClean="0"/>
              <a:t>if (Out-key is not in terminal node) {</a:t>
            </a:r>
          </a:p>
          <a:p>
            <a:pPr lvl="3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dirty="0" smtClean="0"/>
              <a:t>    search for successor key of Out-key at terminal level (stacking node addresses);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dirty="0" smtClean="0"/>
              <a:t>    copy successor over Out-key;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dirty="0" smtClean="0"/>
              <a:t>    terminal node successor now becomes the Out-key;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dirty="0" smtClean="0"/>
              <a:t>}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endParaRPr lang="en-US" altLang="ko-KR" dirty="0" smtClean="0"/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dirty="0" smtClean="0"/>
              <a:t>/* </a:t>
            </a:r>
            <a:r>
              <a:rPr lang="ko-KR" altLang="en-US" dirty="0" smtClean="0"/>
              <a:t>키를 삭제하고 </a:t>
            </a:r>
            <a:r>
              <a:rPr lang="ko-KR" altLang="en-US" dirty="0" err="1" smtClean="0"/>
              <a:t>트리를</a:t>
            </a:r>
            <a:r>
              <a:rPr lang="ko-KR" altLang="en-US" dirty="0" smtClean="0"/>
              <a:t> 재조정한다</a:t>
            </a:r>
            <a:r>
              <a:rPr lang="en-US" altLang="ko-KR" dirty="0" smtClean="0"/>
              <a:t>. */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dirty="0" smtClean="0"/>
              <a:t>Finished = false;</a:t>
            </a:r>
          </a:p>
          <a:p>
            <a:pPr>
              <a:lnSpc>
                <a:spcPct val="70000"/>
              </a:lnSpc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126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661248"/>
          </a:xfrm>
        </p:spPr>
        <p:txBody>
          <a:bodyPr>
            <a:normAutofit fontScale="92500" lnSpcReduction="10000"/>
          </a:bodyPr>
          <a:lstStyle/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do {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remove Out-key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if (current node is root or is not too small) 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Finished = true;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else if (redistribution possible)  {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/* A-sibling &gt; minimum</a:t>
            </a:r>
            <a:r>
              <a:rPr lang="ko-KR" altLang="en-US" sz="1800" dirty="0"/>
              <a:t>이 성립할 때 재분배 가능 *</a:t>
            </a:r>
            <a:r>
              <a:rPr lang="en-US" altLang="ko-KR" sz="1800" dirty="0"/>
              <a:t>/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/* </a:t>
            </a:r>
            <a:r>
              <a:rPr lang="ko-KR" altLang="en-US" sz="1800" dirty="0"/>
              <a:t>재분배 실행 *</a:t>
            </a:r>
            <a:r>
              <a:rPr lang="en-US" altLang="ko-KR" sz="1800" dirty="0"/>
              <a:t>/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copy "best" A-sibling, intermediate parent key, and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current (too-small) node into TWOBNODE;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copy keys and pointers from TWOBNODE to "best"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   A-sibling, parent, and current node so A-sibling and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   current node are roughly equal size;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Finished = true;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} else { /* </a:t>
            </a:r>
            <a:r>
              <a:rPr lang="ko-KR" altLang="en-US" sz="1800" dirty="0"/>
              <a:t>적당한 </a:t>
            </a:r>
            <a:r>
              <a:rPr lang="en-US" altLang="ko-KR" sz="1800" dirty="0"/>
              <a:t>A-sibling</a:t>
            </a:r>
            <a:r>
              <a:rPr lang="ko-KR" altLang="en-US" sz="1800" dirty="0"/>
              <a:t>과 합병한다 *</a:t>
            </a:r>
            <a:r>
              <a:rPr lang="en-US" altLang="ko-KR" sz="1800" dirty="0"/>
              <a:t>/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choose best A-sibling to concatenate with;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put in the leftmost of the current node and A-sibling the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   contents of both nodes and the intermediate key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   from the parent;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discard rightmost of the two nodes;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     intermediate key in parent now becomes Out-key;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  } 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} while (!Finished);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if (no keys in root) {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/* </a:t>
            </a:r>
            <a:r>
              <a:rPr lang="ko-KR" altLang="en-US" sz="1800" dirty="0" err="1"/>
              <a:t>트리의</a:t>
            </a:r>
            <a:r>
              <a:rPr lang="ko-KR" altLang="en-US" sz="1800" dirty="0"/>
              <a:t> 레벨이 하나 감소한다 *</a:t>
            </a:r>
            <a:r>
              <a:rPr lang="en-US" altLang="ko-KR" sz="1800" dirty="0"/>
              <a:t>/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new root is the node pointed to by the current root;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/>
              <a:t>    discard old root;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ko-KR" sz="1800" dirty="0"/>
              <a:t>	  }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주요연산</a:t>
            </a:r>
            <a:r>
              <a:rPr lang="en-US" altLang="ko-KR" dirty="0"/>
              <a:t>(</a:t>
            </a:r>
            <a:r>
              <a:rPr lang="ko-KR" altLang="en-US" dirty="0"/>
              <a:t>삭제</a:t>
            </a:r>
            <a:r>
              <a:rPr lang="en-US" altLang="ko-KR" dirty="0"/>
              <a:t>)-</a:t>
            </a:r>
            <a:r>
              <a:rPr lang="ko-KR" altLang="en-US" dirty="0"/>
              <a:t>알고리즘</a:t>
            </a:r>
          </a:p>
        </p:txBody>
      </p:sp>
    </p:spTree>
    <p:extLst>
      <p:ext uri="{BB962C8B-B14F-4D97-AF65-F5344CB8AC3E}">
        <p14:creationId xmlns:p14="http://schemas.microsoft.com/office/powerpoint/2010/main" val="144068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2523736"/>
          </a:xfrm>
        </p:spPr>
        <p:txBody>
          <a:bodyPr/>
          <a:lstStyle/>
          <a:p>
            <a:r>
              <a:rPr lang="en-US" altLang="ko-KR" dirty="0" smtClean="0"/>
              <a:t>Input.txt </a:t>
            </a:r>
            <a:r>
              <a:rPr lang="ko-KR" altLang="en-US" dirty="0" smtClean="0"/>
              <a:t>파일의 </a:t>
            </a:r>
            <a:r>
              <a:rPr lang="en-US" altLang="ko-KR" dirty="0" smtClean="0"/>
              <a:t>30</a:t>
            </a:r>
            <a:r>
              <a:rPr lang="ko-KR" altLang="en-US" dirty="0" smtClean="0"/>
              <a:t>개의 입력을 차례로 삽입한다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찾기 메뉴와 삭제 메뉴를 제공한다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찾기 메뉴의 경우 입력한 키 값을 검색한다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삭제 메뉴의 경우 </a:t>
            </a:r>
            <a:r>
              <a:rPr lang="en-US" altLang="ko-KR" dirty="0" smtClean="0"/>
              <a:t>input.txt </a:t>
            </a:r>
            <a:r>
              <a:rPr lang="ko-KR" altLang="en-US" dirty="0" smtClean="0"/>
              <a:t>파일의 끝 </a:t>
            </a:r>
            <a:r>
              <a:rPr lang="en-US" altLang="ko-KR" dirty="0" smtClean="0"/>
              <a:t>10</a:t>
            </a:r>
            <a:r>
              <a:rPr lang="ko-KR" altLang="en-US" dirty="0" smtClean="0"/>
              <a:t>개를 삭제한다</a:t>
            </a:r>
            <a:r>
              <a:rPr lang="en-US" altLang="ko-KR" dirty="0" smtClean="0"/>
              <a:t>.</a:t>
            </a:r>
          </a:p>
          <a:p>
            <a:pPr marL="393192" lvl="1" indent="0">
              <a:buNone/>
            </a:pPr>
            <a:r>
              <a:rPr lang="en-US" altLang="ko-KR" dirty="0" smtClean="0"/>
              <a:t>   -&gt; output.txt</a:t>
            </a:r>
            <a:r>
              <a:rPr lang="ko-KR" altLang="en-US" dirty="0" smtClean="0"/>
              <a:t>파일에 </a:t>
            </a:r>
            <a:r>
              <a:rPr lang="en-US" altLang="ko-KR" dirty="0"/>
              <a:t>B</a:t>
            </a:r>
            <a:r>
              <a:rPr lang="ko-KR" altLang="en-US" dirty="0" err="1" smtClean="0"/>
              <a:t>트리를</a:t>
            </a:r>
            <a:r>
              <a:rPr lang="ko-KR" altLang="en-US" dirty="0" smtClean="0"/>
              <a:t> 출력 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실제 프로그램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968" y="3571453"/>
            <a:ext cx="657225" cy="28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2348" y="3429000"/>
            <a:ext cx="571500" cy="3219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7504" y="4057908"/>
            <a:ext cx="1728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Input.txt</a:t>
            </a:r>
            <a:endParaRPr lang="ko-KR" altLang="en-US" sz="2800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3588990"/>
            <a:ext cx="704850" cy="200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419872" y="4119463"/>
            <a:ext cx="3456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/>
              <a:t>삭제할 </a:t>
            </a:r>
            <a:r>
              <a:rPr lang="en-US" altLang="ko-KR" sz="2400" b="1" dirty="0" smtClean="0"/>
              <a:t>10</a:t>
            </a:r>
            <a:r>
              <a:rPr lang="ko-KR" altLang="en-US" sz="2400" b="1" dirty="0" smtClean="0"/>
              <a:t>개의 키 값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7180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943322"/>
            <a:ext cx="2895600" cy="4933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35696" y="395372"/>
            <a:ext cx="5688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삽입한 키 값과 삽입 프로세스의 시작과 끝을 표시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09055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980728"/>
            <a:ext cx="4617513" cy="1080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1520" y="395372"/>
            <a:ext cx="5688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메뉴 </a:t>
            </a:r>
            <a:r>
              <a:rPr lang="en-US" altLang="ko-KR" b="1" dirty="0" smtClean="0"/>
              <a:t>1</a:t>
            </a:r>
            <a:r>
              <a:rPr lang="ko-KR" altLang="en-US" b="1" dirty="0" smtClean="0"/>
              <a:t>을 선택해서 찾기를 한다 </a:t>
            </a:r>
            <a:r>
              <a:rPr lang="en-US" altLang="ko-KR" b="1" dirty="0" smtClean="0"/>
              <a:t>– ex)16 -&gt; success!</a:t>
            </a:r>
            <a:endParaRPr lang="ko-KR" altLang="en-US" b="1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140968"/>
            <a:ext cx="4125538" cy="2795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51520" y="2411596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메뉴 </a:t>
            </a:r>
            <a:r>
              <a:rPr lang="en-US" altLang="ko-KR" b="1" dirty="0" smtClean="0"/>
              <a:t>2</a:t>
            </a:r>
            <a:r>
              <a:rPr lang="ko-KR" altLang="en-US" b="1" dirty="0" smtClean="0"/>
              <a:t>를 선택해서 삭제를 한다 </a:t>
            </a:r>
            <a:r>
              <a:rPr lang="en-US" altLang="ko-KR" b="1" dirty="0" smtClean="0"/>
              <a:t>– </a:t>
            </a:r>
            <a:r>
              <a:rPr lang="ko-KR" altLang="en-US" b="1" dirty="0" smtClean="0"/>
              <a:t>삭제의 시작과 끝을 표시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08834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0688"/>
            <a:ext cx="9115172" cy="6237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374848" y="-234280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최종 </a:t>
            </a:r>
            <a:r>
              <a:rPr lang="en-US" altLang="ko-KR" dirty="0" smtClean="0"/>
              <a:t>output.txt </a:t>
            </a:r>
            <a:endParaRPr lang="ko-KR" altLang="en-US" dirty="0"/>
          </a:p>
        </p:txBody>
      </p:sp>
      <p:sp>
        <p:nvSpPr>
          <p:cNvPr id="4" name="왼쪽 화살표 3"/>
          <p:cNvSpPr/>
          <p:nvPr/>
        </p:nvSpPr>
        <p:spPr>
          <a:xfrm>
            <a:off x="4139952" y="2492896"/>
            <a:ext cx="1080120" cy="64807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364088" y="2492896"/>
            <a:ext cx="2520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solidFill>
                  <a:srgbClr val="FF0000"/>
                </a:solidFill>
              </a:rPr>
              <a:t>삽입 완료</a:t>
            </a:r>
            <a:r>
              <a:rPr lang="en-US" altLang="ko-KR" sz="4000" b="1" dirty="0" smtClean="0">
                <a:solidFill>
                  <a:srgbClr val="FF0000"/>
                </a:solidFill>
              </a:rPr>
              <a:t>!</a:t>
            </a:r>
            <a:endParaRPr lang="ko-KR" altLang="en-US" sz="4000" b="1" dirty="0">
              <a:solidFill>
                <a:srgbClr val="FF0000"/>
              </a:solidFill>
            </a:endParaRP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155592"/>
            <a:ext cx="8460432" cy="256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아래쪽 화살표 5"/>
          <p:cNvSpPr/>
          <p:nvPr/>
        </p:nvSpPr>
        <p:spPr>
          <a:xfrm>
            <a:off x="3131840" y="1340768"/>
            <a:ext cx="720080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995936" y="1340768"/>
            <a:ext cx="230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rgbClr val="FF0000"/>
                </a:solidFill>
              </a:rPr>
              <a:t>삭제 완료</a:t>
            </a:r>
            <a:r>
              <a:rPr lang="en-US" altLang="ko-KR" sz="3600" b="1" dirty="0" smtClean="0">
                <a:solidFill>
                  <a:srgbClr val="FF0000"/>
                </a:solidFill>
              </a:rPr>
              <a:t>!</a:t>
            </a:r>
            <a:endParaRPr lang="ko-KR" alt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63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 smtClean="0"/>
              <a:t>B-Tree </a:t>
            </a:r>
            <a:r>
              <a:rPr lang="ko-KR" altLang="en-US" sz="3200" dirty="0" smtClean="0"/>
              <a:t>특성</a:t>
            </a:r>
            <a:endParaRPr lang="en-US" altLang="ko-KR" sz="3200" dirty="0" smtClean="0"/>
          </a:p>
          <a:p>
            <a:r>
              <a:rPr lang="en-US" altLang="ko-KR" sz="3200" dirty="0" smtClean="0"/>
              <a:t>B-Tree </a:t>
            </a:r>
            <a:r>
              <a:rPr lang="ko-KR" altLang="en-US" sz="3200" dirty="0" smtClean="0"/>
              <a:t>주요 연산</a:t>
            </a:r>
            <a:endParaRPr lang="en-US" altLang="ko-KR" sz="3200" dirty="0" smtClean="0"/>
          </a:p>
          <a:p>
            <a:r>
              <a:rPr lang="ko-KR" altLang="en-US" sz="3200" b="1" dirty="0" smtClean="0"/>
              <a:t>예  시</a:t>
            </a:r>
            <a:endParaRPr lang="ko-KR" altLang="en-US" sz="3200" b="1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5400" dirty="0" smtClean="0"/>
              <a:t>차  </a:t>
            </a:r>
            <a:r>
              <a:rPr lang="ko-KR" altLang="en-US" sz="5400" dirty="0" err="1" smtClean="0"/>
              <a:t>례</a:t>
            </a:r>
            <a:endParaRPr lang="ko-KR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7299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900000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sz="2800" dirty="0" smtClean="0"/>
              <a:t>M-</a:t>
            </a:r>
            <a:r>
              <a:rPr lang="ko-KR" altLang="en-US" sz="2800" dirty="0" smtClean="0"/>
              <a:t>원 균형 탐색 트리</a:t>
            </a:r>
            <a:endParaRPr lang="en-US" altLang="ko-KR" sz="2800" dirty="0" smtClean="0"/>
          </a:p>
          <a:p>
            <a:r>
              <a:rPr lang="ko-KR" altLang="en-US" sz="2800" dirty="0" smtClean="0"/>
              <a:t>효율적인 균형 알고리즘을 제공</a:t>
            </a:r>
            <a:endParaRPr lang="en-US" altLang="ko-KR" sz="2800" dirty="0" smtClean="0"/>
          </a:p>
          <a:p>
            <a:endParaRPr lang="en-US" altLang="ko-KR" sz="2800" dirty="0"/>
          </a:p>
          <a:p>
            <a:r>
              <a:rPr lang="ko-KR" altLang="en-US" sz="2800" dirty="0" smtClean="0"/>
              <a:t>특성</a:t>
            </a:r>
            <a:endParaRPr lang="en-US" altLang="ko-KR" sz="2800" dirty="0" smtClean="0"/>
          </a:p>
          <a:p>
            <a:pPr lvl="1">
              <a:lnSpc>
                <a:spcPct val="150000"/>
              </a:lnSpc>
              <a:defRPr/>
            </a:pPr>
            <a:r>
              <a:rPr lang="ko-KR" altLang="en-US" dirty="0"/>
              <a:t>적어도 </a:t>
            </a:r>
            <a:r>
              <a:rPr lang="ko-KR" altLang="en-US" dirty="0" err="1"/>
              <a:t>두개</a:t>
            </a:r>
            <a:r>
              <a:rPr lang="ko-KR" altLang="en-US" dirty="0"/>
              <a:t> 이상의 서브 </a:t>
            </a:r>
            <a:r>
              <a:rPr lang="ko-KR" altLang="en-US" dirty="0" err="1"/>
              <a:t>트리를</a:t>
            </a:r>
            <a:r>
              <a:rPr lang="ko-KR" altLang="en-US" dirty="0"/>
              <a:t> 갖는다</a:t>
            </a:r>
            <a:r>
              <a:rPr lang="en-US" altLang="ko-KR" dirty="0"/>
              <a:t>.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dirty="0"/>
              <a:t>모든 </a:t>
            </a:r>
            <a:r>
              <a:rPr lang="ko-KR" altLang="en-US" dirty="0" err="1"/>
              <a:t>리프는</a:t>
            </a:r>
            <a:r>
              <a:rPr lang="ko-KR" altLang="en-US" dirty="0"/>
              <a:t>  같은 레벨이다</a:t>
            </a:r>
            <a:r>
              <a:rPr lang="en-US" altLang="ko-KR" dirty="0"/>
              <a:t>.</a:t>
            </a:r>
          </a:p>
          <a:p>
            <a:pPr lvl="1">
              <a:lnSpc>
                <a:spcPct val="150000"/>
              </a:lnSpc>
              <a:defRPr/>
            </a:pPr>
            <a:r>
              <a:rPr lang="ko-KR" altLang="en-US" dirty="0" smtClean="0"/>
              <a:t>루트와 </a:t>
            </a:r>
            <a:r>
              <a:rPr lang="ko-KR" altLang="en-US" dirty="0" err="1"/>
              <a:t>리프를</a:t>
            </a:r>
            <a:r>
              <a:rPr lang="ko-KR" altLang="en-US" dirty="0"/>
              <a:t> 제외한 내부 </a:t>
            </a:r>
            <a:r>
              <a:rPr lang="ko-KR" altLang="en-US" dirty="0" err="1"/>
              <a:t>노드는</a:t>
            </a:r>
            <a:r>
              <a:rPr lang="ko-KR" altLang="en-US" dirty="0"/>
              <a:t> 최소  </a:t>
            </a:r>
            <a:r>
              <a:rPr lang="en-US" altLang="ko-KR" dirty="0"/>
              <a:t>m/2</a:t>
            </a:r>
            <a:r>
              <a:rPr lang="ko-KR" altLang="en-US" dirty="0"/>
              <a:t> </a:t>
            </a:r>
            <a:r>
              <a:rPr lang="en-US" altLang="ko-KR" dirty="0" smtClean="0"/>
              <a:t>, </a:t>
            </a:r>
            <a:r>
              <a:rPr lang="ko-KR" altLang="en-US" dirty="0"/>
              <a:t>최대</a:t>
            </a:r>
            <a:r>
              <a:rPr lang="en-US" altLang="ko-KR" dirty="0"/>
              <a:t> m</a:t>
            </a:r>
            <a:r>
              <a:rPr lang="ko-KR" altLang="en-US" dirty="0"/>
              <a:t>개 </a:t>
            </a:r>
            <a:endParaRPr lang="en-US" altLang="ko-KR" dirty="0" smtClean="0"/>
          </a:p>
          <a:p>
            <a:pPr marL="393192" lvl="1" indent="0">
              <a:lnSpc>
                <a:spcPct val="150000"/>
              </a:lnSpc>
              <a:buNone/>
              <a:defRPr/>
            </a:pPr>
            <a:r>
              <a:rPr lang="en-US" altLang="ko-KR" dirty="0" smtClean="0"/>
              <a:t>   </a:t>
            </a:r>
            <a:r>
              <a:rPr lang="ko-KR" altLang="en-US" dirty="0" smtClean="0"/>
              <a:t>적어도</a:t>
            </a:r>
            <a:r>
              <a:rPr lang="en-US" altLang="ko-KR" dirty="0" smtClean="0"/>
              <a:t> m/2-1</a:t>
            </a:r>
            <a:r>
              <a:rPr lang="ko-KR" altLang="en-US" dirty="0"/>
              <a:t>개의 키 값을 갖는다</a:t>
            </a:r>
            <a:endParaRPr lang="en-US" altLang="ko-KR" dirty="0"/>
          </a:p>
          <a:p>
            <a:pPr lvl="1">
              <a:lnSpc>
                <a:spcPct val="150000"/>
              </a:lnSpc>
              <a:defRPr/>
            </a:pPr>
            <a:r>
              <a:rPr lang="ko-KR" altLang="en-US" dirty="0"/>
              <a:t>항상 균형 상태를 유지</a:t>
            </a:r>
            <a:endParaRPr lang="en-US" altLang="ko-KR" dirty="0"/>
          </a:p>
          <a:p>
            <a:pPr lvl="2">
              <a:lnSpc>
                <a:spcPct val="150000"/>
              </a:lnSpc>
              <a:defRPr/>
            </a:pPr>
            <a:r>
              <a:rPr lang="ko-KR" altLang="en-US" dirty="0"/>
              <a:t>저장장치의 효율성</a:t>
            </a:r>
            <a:endParaRPr lang="en-US" altLang="ko-KR" dirty="0"/>
          </a:p>
          <a:p>
            <a:pPr lvl="1">
              <a:lnSpc>
                <a:spcPct val="150000"/>
              </a:lnSpc>
              <a:defRPr/>
            </a:pPr>
            <a:r>
              <a:rPr lang="ko-KR" altLang="en-US" dirty="0" err="1"/>
              <a:t>노드안에</a:t>
            </a:r>
            <a:r>
              <a:rPr lang="ko-KR" altLang="en-US" dirty="0"/>
              <a:t> </a:t>
            </a:r>
            <a:r>
              <a:rPr lang="ko-KR" altLang="en-US" dirty="0" err="1"/>
              <a:t>키값들은</a:t>
            </a:r>
            <a:r>
              <a:rPr lang="ko-KR" altLang="en-US" dirty="0"/>
              <a:t> </a:t>
            </a:r>
            <a:r>
              <a:rPr lang="ko-KR" altLang="en-US" dirty="0" smtClean="0"/>
              <a:t>오름차순을 </a:t>
            </a:r>
            <a:r>
              <a:rPr lang="ko-KR" altLang="en-US" dirty="0"/>
              <a:t>유지 한다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109728" indent="0">
              <a:buNone/>
            </a:pPr>
            <a:endParaRPr lang="en-US" altLang="ko-KR" sz="28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B-Tree </a:t>
            </a:r>
            <a:r>
              <a:rPr lang="ko-KR" altLang="en-US" dirty="0" smtClean="0"/>
              <a:t>특성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216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roup 202"/>
          <p:cNvGrpSpPr>
            <a:grpSpLocks/>
          </p:cNvGrpSpPr>
          <p:nvPr/>
        </p:nvGrpSpPr>
        <p:grpSpPr bwMode="auto">
          <a:xfrm>
            <a:off x="323528" y="1268759"/>
            <a:ext cx="8496944" cy="3701557"/>
            <a:chOff x="567" y="1162"/>
            <a:chExt cx="4629" cy="2026"/>
          </a:xfrm>
        </p:grpSpPr>
        <p:sp>
          <p:nvSpPr>
            <p:cNvPr id="145" name="AutoShape 7"/>
            <p:cNvSpPr>
              <a:spLocks noChangeAspect="1" noChangeArrowheads="1" noTextEdit="1"/>
            </p:cNvSpPr>
            <p:nvPr/>
          </p:nvSpPr>
          <p:spPr bwMode="auto">
            <a:xfrm>
              <a:off x="567" y="1162"/>
              <a:ext cx="4615" cy="20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6" name="Rectangle 9"/>
            <p:cNvSpPr>
              <a:spLocks noChangeArrowheads="1"/>
            </p:cNvSpPr>
            <p:nvPr/>
          </p:nvSpPr>
          <p:spPr bwMode="auto">
            <a:xfrm>
              <a:off x="567" y="1162"/>
              <a:ext cx="4629" cy="202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7" name="Rectangle 10"/>
            <p:cNvSpPr>
              <a:spLocks noChangeArrowheads="1"/>
            </p:cNvSpPr>
            <p:nvPr/>
          </p:nvSpPr>
          <p:spPr bwMode="auto">
            <a:xfrm>
              <a:off x="2756" y="1309"/>
              <a:ext cx="102" cy="141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8" name="Rectangle 11"/>
            <p:cNvSpPr>
              <a:spLocks noChangeArrowheads="1"/>
            </p:cNvSpPr>
            <p:nvPr/>
          </p:nvSpPr>
          <p:spPr bwMode="auto">
            <a:xfrm>
              <a:off x="2857" y="1309"/>
              <a:ext cx="200" cy="141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9" name="Rectangle 12"/>
            <p:cNvSpPr>
              <a:spLocks noChangeArrowheads="1"/>
            </p:cNvSpPr>
            <p:nvPr/>
          </p:nvSpPr>
          <p:spPr bwMode="auto">
            <a:xfrm>
              <a:off x="2914" y="1332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69</a:t>
              </a:r>
              <a:endParaRPr lang="en-US" altLang="ko-KR"/>
            </a:p>
          </p:txBody>
        </p:sp>
        <p:sp>
          <p:nvSpPr>
            <p:cNvPr id="150" name="Rectangle 13"/>
            <p:cNvSpPr>
              <a:spLocks noChangeArrowheads="1"/>
            </p:cNvSpPr>
            <p:nvPr/>
          </p:nvSpPr>
          <p:spPr bwMode="auto">
            <a:xfrm>
              <a:off x="3056" y="1309"/>
              <a:ext cx="200" cy="141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1" name="Rectangle 14"/>
            <p:cNvSpPr>
              <a:spLocks noChangeArrowheads="1"/>
            </p:cNvSpPr>
            <p:nvPr/>
          </p:nvSpPr>
          <p:spPr bwMode="auto">
            <a:xfrm>
              <a:off x="3172" y="1309"/>
              <a:ext cx="199" cy="141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2" name="Rectangle 15"/>
            <p:cNvSpPr>
              <a:spLocks noChangeArrowheads="1"/>
            </p:cNvSpPr>
            <p:nvPr/>
          </p:nvSpPr>
          <p:spPr bwMode="auto">
            <a:xfrm>
              <a:off x="3371" y="1309"/>
              <a:ext cx="96" cy="141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3" name="Rectangle 16"/>
            <p:cNvSpPr>
              <a:spLocks noChangeArrowheads="1"/>
            </p:cNvSpPr>
            <p:nvPr/>
          </p:nvSpPr>
          <p:spPr bwMode="auto">
            <a:xfrm>
              <a:off x="1744" y="1742"/>
              <a:ext cx="102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4" name="Rectangle 17"/>
            <p:cNvSpPr>
              <a:spLocks noChangeArrowheads="1"/>
            </p:cNvSpPr>
            <p:nvPr/>
          </p:nvSpPr>
          <p:spPr bwMode="auto">
            <a:xfrm>
              <a:off x="1845" y="1742"/>
              <a:ext cx="2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5" name="Rectangle 18"/>
            <p:cNvSpPr>
              <a:spLocks noChangeArrowheads="1"/>
            </p:cNvSpPr>
            <p:nvPr/>
          </p:nvSpPr>
          <p:spPr bwMode="auto">
            <a:xfrm>
              <a:off x="1902" y="1765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19</a:t>
              </a:r>
              <a:endParaRPr lang="en-US" altLang="ko-KR"/>
            </a:p>
          </p:txBody>
        </p:sp>
        <p:sp>
          <p:nvSpPr>
            <p:cNvPr id="156" name="Rectangle 19"/>
            <p:cNvSpPr>
              <a:spLocks noChangeArrowheads="1"/>
            </p:cNvSpPr>
            <p:nvPr/>
          </p:nvSpPr>
          <p:spPr bwMode="auto">
            <a:xfrm>
              <a:off x="2044" y="1742"/>
              <a:ext cx="2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7" name="Rectangle 20"/>
            <p:cNvSpPr>
              <a:spLocks noChangeArrowheads="1"/>
            </p:cNvSpPr>
            <p:nvPr/>
          </p:nvSpPr>
          <p:spPr bwMode="auto">
            <a:xfrm>
              <a:off x="2160" y="1742"/>
              <a:ext cx="199" cy="142"/>
            </a:xfrm>
            <a:prstGeom prst="rect">
              <a:avLst/>
            </a:prstGeom>
            <a:solidFill>
              <a:srgbClr val="FFFFFF"/>
            </a:solidFill>
            <a:ln w="7938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8" name="Rectangle 21"/>
            <p:cNvSpPr>
              <a:spLocks noChangeArrowheads="1"/>
            </p:cNvSpPr>
            <p:nvPr/>
          </p:nvSpPr>
          <p:spPr bwMode="auto">
            <a:xfrm>
              <a:off x="2217" y="1765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43</a:t>
              </a:r>
              <a:endParaRPr lang="en-US" altLang="ko-KR"/>
            </a:p>
          </p:txBody>
        </p:sp>
        <p:sp>
          <p:nvSpPr>
            <p:cNvPr id="159" name="Rectangle 22"/>
            <p:cNvSpPr>
              <a:spLocks noChangeArrowheads="1"/>
            </p:cNvSpPr>
            <p:nvPr/>
          </p:nvSpPr>
          <p:spPr bwMode="auto">
            <a:xfrm>
              <a:off x="2358" y="1742"/>
              <a:ext cx="9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0" name="Rectangle 23"/>
            <p:cNvSpPr>
              <a:spLocks noChangeArrowheads="1"/>
            </p:cNvSpPr>
            <p:nvPr/>
          </p:nvSpPr>
          <p:spPr bwMode="auto">
            <a:xfrm>
              <a:off x="3769" y="1742"/>
              <a:ext cx="101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1" name="Rectangle 24"/>
            <p:cNvSpPr>
              <a:spLocks noChangeArrowheads="1"/>
            </p:cNvSpPr>
            <p:nvPr/>
          </p:nvSpPr>
          <p:spPr bwMode="auto">
            <a:xfrm>
              <a:off x="3869" y="1742"/>
              <a:ext cx="2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2" name="Rectangle 25"/>
            <p:cNvSpPr>
              <a:spLocks noChangeArrowheads="1"/>
            </p:cNvSpPr>
            <p:nvPr/>
          </p:nvSpPr>
          <p:spPr bwMode="auto">
            <a:xfrm>
              <a:off x="3904" y="1765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128</a:t>
              </a:r>
              <a:endParaRPr lang="en-US" altLang="ko-KR"/>
            </a:p>
          </p:txBody>
        </p:sp>
        <p:sp>
          <p:nvSpPr>
            <p:cNvPr id="163" name="Rectangle 26"/>
            <p:cNvSpPr>
              <a:spLocks noChangeArrowheads="1"/>
            </p:cNvSpPr>
            <p:nvPr/>
          </p:nvSpPr>
          <p:spPr bwMode="auto">
            <a:xfrm>
              <a:off x="4068" y="1742"/>
              <a:ext cx="2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4" name="Rectangle 27"/>
            <p:cNvSpPr>
              <a:spLocks noChangeArrowheads="1"/>
            </p:cNvSpPr>
            <p:nvPr/>
          </p:nvSpPr>
          <p:spPr bwMode="auto">
            <a:xfrm>
              <a:off x="4184" y="1742"/>
              <a:ext cx="200" cy="142"/>
            </a:xfrm>
            <a:prstGeom prst="rect">
              <a:avLst/>
            </a:prstGeom>
            <a:solidFill>
              <a:srgbClr val="FFFFFF"/>
            </a:solidFill>
            <a:ln w="7938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5" name="Rectangle 28"/>
            <p:cNvSpPr>
              <a:spLocks noChangeArrowheads="1"/>
            </p:cNvSpPr>
            <p:nvPr/>
          </p:nvSpPr>
          <p:spPr bwMode="auto">
            <a:xfrm>
              <a:off x="4218" y="1765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138</a:t>
              </a:r>
              <a:endParaRPr lang="en-US" altLang="ko-KR"/>
            </a:p>
          </p:txBody>
        </p:sp>
        <p:sp>
          <p:nvSpPr>
            <p:cNvPr id="166" name="Rectangle 29"/>
            <p:cNvSpPr>
              <a:spLocks noChangeArrowheads="1"/>
            </p:cNvSpPr>
            <p:nvPr/>
          </p:nvSpPr>
          <p:spPr bwMode="auto">
            <a:xfrm>
              <a:off x="4383" y="1742"/>
              <a:ext cx="9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7" name="Rectangle 30"/>
            <p:cNvSpPr>
              <a:spLocks noChangeArrowheads="1"/>
            </p:cNvSpPr>
            <p:nvPr/>
          </p:nvSpPr>
          <p:spPr bwMode="auto">
            <a:xfrm>
              <a:off x="4445" y="2234"/>
              <a:ext cx="99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8" name="Rectangle 31"/>
            <p:cNvSpPr>
              <a:spLocks noChangeArrowheads="1"/>
            </p:cNvSpPr>
            <p:nvPr/>
          </p:nvSpPr>
          <p:spPr bwMode="auto">
            <a:xfrm>
              <a:off x="4543" y="2234"/>
              <a:ext cx="19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9" name="Rectangle 32"/>
            <p:cNvSpPr>
              <a:spLocks noChangeArrowheads="1"/>
            </p:cNvSpPr>
            <p:nvPr/>
          </p:nvSpPr>
          <p:spPr bwMode="auto">
            <a:xfrm>
              <a:off x="4575" y="225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145</a:t>
              </a:r>
              <a:endParaRPr lang="en-US" altLang="ko-KR"/>
            </a:p>
          </p:txBody>
        </p:sp>
        <p:sp>
          <p:nvSpPr>
            <p:cNvPr id="170" name="Rectangle 33"/>
            <p:cNvSpPr>
              <a:spLocks noChangeArrowheads="1"/>
            </p:cNvSpPr>
            <p:nvPr/>
          </p:nvSpPr>
          <p:spPr bwMode="auto">
            <a:xfrm>
              <a:off x="4737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1" name="Rectangle 34"/>
            <p:cNvSpPr>
              <a:spLocks noChangeArrowheads="1"/>
            </p:cNvSpPr>
            <p:nvPr/>
          </p:nvSpPr>
          <p:spPr bwMode="auto">
            <a:xfrm>
              <a:off x="4849" y="2234"/>
              <a:ext cx="194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2" name="Rectangle 35"/>
            <p:cNvSpPr>
              <a:spLocks noChangeArrowheads="1"/>
            </p:cNvSpPr>
            <p:nvPr/>
          </p:nvSpPr>
          <p:spPr bwMode="auto">
            <a:xfrm>
              <a:off x="5042" y="2234"/>
              <a:ext cx="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3" name="Rectangle 36"/>
            <p:cNvSpPr>
              <a:spLocks noChangeArrowheads="1"/>
            </p:cNvSpPr>
            <p:nvPr/>
          </p:nvSpPr>
          <p:spPr bwMode="auto">
            <a:xfrm>
              <a:off x="3686" y="2234"/>
              <a:ext cx="99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4" name="Rectangle 37"/>
            <p:cNvSpPr>
              <a:spLocks noChangeArrowheads="1"/>
            </p:cNvSpPr>
            <p:nvPr/>
          </p:nvSpPr>
          <p:spPr bwMode="auto">
            <a:xfrm>
              <a:off x="3784" y="2234"/>
              <a:ext cx="1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5" name="Rectangle 38"/>
            <p:cNvSpPr>
              <a:spLocks noChangeArrowheads="1"/>
            </p:cNvSpPr>
            <p:nvPr/>
          </p:nvSpPr>
          <p:spPr bwMode="auto">
            <a:xfrm>
              <a:off x="3816" y="225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132</a:t>
              </a:r>
              <a:endParaRPr lang="en-US" altLang="ko-KR"/>
            </a:p>
          </p:txBody>
        </p:sp>
        <p:sp>
          <p:nvSpPr>
            <p:cNvPr id="176" name="Rectangle 39"/>
            <p:cNvSpPr>
              <a:spLocks noChangeArrowheads="1"/>
            </p:cNvSpPr>
            <p:nvPr/>
          </p:nvSpPr>
          <p:spPr bwMode="auto">
            <a:xfrm>
              <a:off x="3977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7" name="Rectangle 40"/>
            <p:cNvSpPr>
              <a:spLocks noChangeArrowheads="1"/>
            </p:cNvSpPr>
            <p:nvPr/>
          </p:nvSpPr>
          <p:spPr bwMode="auto">
            <a:xfrm>
              <a:off x="4090" y="2234"/>
              <a:ext cx="194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8" name="Rectangle 41"/>
            <p:cNvSpPr>
              <a:spLocks noChangeArrowheads="1"/>
            </p:cNvSpPr>
            <p:nvPr/>
          </p:nvSpPr>
          <p:spPr bwMode="auto">
            <a:xfrm>
              <a:off x="4283" y="2234"/>
              <a:ext cx="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9" name="Rectangle 42"/>
            <p:cNvSpPr>
              <a:spLocks noChangeArrowheads="1"/>
            </p:cNvSpPr>
            <p:nvPr/>
          </p:nvSpPr>
          <p:spPr bwMode="auto">
            <a:xfrm>
              <a:off x="2926" y="2234"/>
              <a:ext cx="1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0" name="Rectangle 43"/>
            <p:cNvSpPr>
              <a:spLocks noChangeArrowheads="1"/>
            </p:cNvSpPr>
            <p:nvPr/>
          </p:nvSpPr>
          <p:spPr bwMode="auto">
            <a:xfrm>
              <a:off x="3025" y="2234"/>
              <a:ext cx="1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1" name="Rectangle 44"/>
            <p:cNvSpPr>
              <a:spLocks noChangeArrowheads="1"/>
            </p:cNvSpPr>
            <p:nvPr/>
          </p:nvSpPr>
          <p:spPr bwMode="auto">
            <a:xfrm>
              <a:off x="3056" y="2258"/>
              <a:ext cx="129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100</a:t>
              </a:r>
              <a:endParaRPr lang="en-US" altLang="ko-KR"/>
            </a:p>
          </p:txBody>
        </p:sp>
        <p:sp>
          <p:nvSpPr>
            <p:cNvPr id="182" name="Rectangle 45"/>
            <p:cNvSpPr>
              <a:spLocks noChangeArrowheads="1"/>
            </p:cNvSpPr>
            <p:nvPr/>
          </p:nvSpPr>
          <p:spPr bwMode="auto">
            <a:xfrm>
              <a:off x="3218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3" name="Rectangle 46"/>
            <p:cNvSpPr>
              <a:spLocks noChangeArrowheads="1"/>
            </p:cNvSpPr>
            <p:nvPr/>
          </p:nvSpPr>
          <p:spPr bwMode="auto">
            <a:xfrm>
              <a:off x="3331" y="2234"/>
              <a:ext cx="193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4" name="Rectangle 47"/>
            <p:cNvSpPr>
              <a:spLocks noChangeArrowheads="1"/>
            </p:cNvSpPr>
            <p:nvPr/>
          </p:nvSpPr>
          <p:spPr bwMode="auto">
            <a:xfrm>
              <a:off x="3524" y="2234"/>
              <a:ext cx="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5" name="Rectangle 48"/>
            <p:cNvSpPr>
              <a:spLocks noChangeArrowheads="1"/>
            </p:cNvSpPr>
            <p:nvPr/>
          </p:nvSpPr>
          <p:spPr bwMode="auto">
            <a:xfrm>
              <a:off x="2167" y="2234"/>
              <a:ext cx="98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6" name="Rectangle 49"/>
            <p:cNvSpPr>
              <a:spLocks noChangeArrowheads="1"/>
            </p:cNvSpPr>
            <p:nvPr/>
          </p:nvSpPr>
          <p:spPr bwMode="auto">
            <a:xfrm>
              <a:off x="2264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7" name="Rectangle 50"/>
            <p:cNvSpPr>
              <a:spLocks noChangeArrowheads="1"/>
            </p:cNvSpPr>
            <p:nvPr/>
          </p:nvSpPr>
          <p:spPr bwMode="auto">
            <a:xfrm>
              <a:off x="2318" y="225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60</a:t>
              </a:r>
              <a:endParaRPr lang="en-US" altLang="ko-KR"/>
            </a:p>
          </p:txBody>
        </p:sp>
        <p:sp>
          <p:nvSpPr>
            <p:cNvPr id="188" name="Rectangle 51"/>
            <p:cNvSpPr>
              <a:spLocks noChangeArrowheads="1"/>
            </p:cNvSpPr>
            <p:nvPr/>
          </p:nvSpPr>
          <p:spPr bwMode="auto">
            <a:xfrm>
              <a:off x="2457" y="2234"/>
              <a:ext cx="19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9" name="Rectangle 52"/>
            <p:cNvSpPr>
              <a:spLocks noChangeArrowheads="1"/>
            </p:cNvSpPr>
            <p:nvPr/>
          </p:nvSpPr>
          <p:spPr bwMode="auto">
            <a:xfrm>
              <a:off x="2570" y="2234"/>
              <a:ext cx="194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0" name="Rectangle 53"/>
            <p:cNvSpPr>
              <a:spLocks noChangeArrowheads="1"/>
            </p:cNvSpPr>
            <p:nvPr/>
          </p:nvSpPr>
          <p:spPr bwMode="auto">
            <a:xfrm>
              <a:off x="2763" y="2234"/>
              <a:ext cx="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1" name="Rectangle 54"/>
            <p:cNvSpPr>
              <a:spLocks noChangeArrowheads="1"/>
            </p:cNvSpPr>
            <p:nvPr/>
          </p:nvSpPr>
          <p:spPr bwMode="auto">
            <a:xfrm>
              <a:off x="1406" y="2234"/>
              <a:ext cx="1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2" name="Rectangle 55"/>
            <p:cNvSpPr>
              <a:spLocks noChangeArrowheads="1"/>
            </p:cNvSpPr>
            <p:nvPr/>
          </p:nvSpPr>
          <p:spPr bwMode="auto">
            <a:xfrm>
              <a:off x="1505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3" name="Rectangle 56"/>
            <p:cNvSpPr>
              <a:spLocks noChangeArrowheads="1"/>
            </p:cNvSpPr>
            <p:nvPr/>
          </p:nvSpPr>
          <p:spPr bwMode="auto">
            <a:xfrm>
              <a:off x="1559" y="225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26</a:t>
              </a:r>
              <a:endParaRPr lang="en-US" altLang="ko-KR"/>
            </a:p>
          </p:txBody>
        </p:sp>
        <p:sp>
          <p:nvSpPr>
            <p:cNvPr id="194" name="Rectangle 57"/>
            <p:cNvSpPr>
              <a:spLocks noChangeArrowheads="1"/>
            </p:cNvSpPr>
            <p:nvPr/>
          </p:nvSpPr>
          <p:spPr bwMode="auto">
            <a:xfrm>
              <a:off x="1698" y="2234"/>
              <a:ext cx="19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5" name="Rectangle 58"/>
            <p:cNvSpPr>
              <a:spLocks noChangeArrowheads="1"/>
            </p:cNvSpPr>
            <p:nvPr/>
          </p:nvSpPr>
          <p:spPr bwMode="auto">
            <a:xfrm>
              <a:off x="1811" y="2234"/>
              <a:ext cx="194" cy="142"/>
            </a:xfrm>
            <a:prstGeom prst="rect">
              <a:avLst/>
            </a:prstGeom>
            <a:solidFill>
              <a:srgbClr val="FFFFFF"/>
            </a:solidFill>
            <a:ln w="7938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6" name="Rectangle 59"/>
            <p:cNvSpPr>
              <a:spLocks noChangeArrowheads="1"/>
            </p:cNvSpPr>
            <p:nvPr/>
          </p:nvSpPr>
          <p:spPr bwMode="auto">
            <a:xfrm>
              <a:off x="1865" y="225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40</a:t>
              </a:r>
              <a:endParaRPr lang="en-US" altLang="ko-KR"/>
            </a:p>
          </p:txBody>
        </p:sp>
        <p:sp>
          <p:nvSpPr>
            <p:cNvPr id="197" name="Rectangle 60"/>
            <p:cNvSpPr>
              <a:spLocks noChangeArrowheads="1"/>
            </p:cNvSpPr>
            <p:nvPr/>
          </p:nvSpPr>
          <p:spPr bwMode="auto">
            <a:xfrm>
              <a:off x="2004" y="2234"/>
              <a:ext cx="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8" name="Rectangle 61"/>
            <p:cNvSpPr>
              <a:spLocks noChangeArrowheads="1"/>
            </p:cNvSpPr>
            <p:nvPr/>
          </p:nvSpPr>
          <p:spPr bwMode="auto">
            <a:xfrm>
              <a:off x="645" y="2234"/>
              <a:ext cx="98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9" name="Rectangle 62"/>
            <p:cNvSpPr>
              <a:spLocks noChangeArrowheads="1"/>
            </p:cNvSpPr>
            <p:nvPr/>
          </p:nvSpPr>
          <p:spPr bwMode="auto">
            <a:xfrm>
              <a:off x="743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0" name="Rectangle 63"/>
            <p:cNvSpPr>
              <a:spLocks noChangeArrowheads="1"/>
            </p:cNvSpPr>
            <p:nvPr/>
          </p:nvSpPr>
          <p:spPr bwMode="auto">
            <a:xfrm>
              <a:off x="796" y="225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16</a:t>
              </a:r>
              <a:endParaRPr lang="en-US" altLang="ko-KR"/>
            </a:p>
          </p:txBody>
        </p:sp>
        <p:sp>
          <p:nvSpPr>
            <p:cNvPr id="201" name="Rectangle 64"/>
            <p:cNvSpPr>
              <a:spLocks noChangeArrowheads="1"/>
            </p:cNvSpPr>
            <p:nvPr/>
          </p:nvSpPr>
          <p:spPr bwMode="auto">
            <a:xfrm>
              <a:off x="937" y="2234"/>
              <a:ext cx="1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2" name="Rectangle 65"/>
            <p:cNvSpPr>
              <a:spLocks noChangeArrowheads="1"/>
            </p:cNvSpPr>
            <p:nvPr/>
          </p:nvSpPr>
          <p:spPr bwMode="auto">
            <a:xfrm>
              <a:off x="1049" y="2234"/>
              <a:ext cx="194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3" name="Rectangle 66"/>
            <p:cNvSpPr>
              <a:spLocks noChangeArrowheads="1"/>
            </p:cNvSpPr>
            <p:nvPr/>
          </p:nvSpPr>
          <p:spPr bwMode="auto">
            <a:xfrm>
              <a:off x="1243" y="2234"/>
              <a:ext cx="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4" name="Rectangle 67"/>
            <p:cNvSpPr>
              <a:spLocks noChangeArrowheads="1"/>
            </p:cNvSpPr>
            <p:nvPr/>
          </p:nvSpPr>
          <p:spPr bwMode="auto">
            <a:xfrm>
              <a:off x="569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5" name="Rectangle 68"/>
            <p:cNvSpPr>
              <a:spLocks noChangeArrowheads="1"/>
            </p:cNvSpPr>
            <p:nvPr/>
          </p:nvSpPr>
          <p:spPr bwMode="auto">
            <a:xfrm>
              <a:off x="625" y="2808"/>
              <a:ext cx="43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7</a:t>
              </a:r>
              <a:endParaRPr lang="en-US" altLang="ko-KR"/>
            </a:p>
          </p:txBody>
        </p:sp>
        <p:sp>
          <p:nvSpPr>
            <p:cNvPr id="206" name="Rectangle 69"/>
            <p:cNvSpPr>
              <a:spLocks noChangeArrowheads="1"/>
            </p:cNvSpPr>
            <p:nvPr/>
          </p:nvSpPr>
          <p:spPr bwMode="auto">
            <a:xfrm>
              <a:off x="723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7" name="Rectangle 70"/>
            <p:cNvSpPr>
              <a:spLocks noChangeArrowheads="1"/>
            </p:cNvSpPr>
            <p:nvPr/>
          </p:nvSpPr>
          <p:spPr bwMode="auto">
            <a:xfrm>
              <a:off x="757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15</a:t>
              </a:r>
              <a:endParaRPr lang="en-US" altLang="ko-KR"/>
            </a:p>
          </p:txBody>
        </p:sp>
        <p:sp>
          <p:nvSpPr>
            <p:cNvPr id="208" name="Rectangle 71"/>
            <p:cNvSpPr>
              <a:spLocks noChangeArrowheads="1"/>
            </p:cNvSpPr>
            <p:nvPr/>
          </p:nvSpPr>
          <p:spPr bwMode="auto">
            <a:xfrm>
              <a:off x="920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9" name="Rectangle 72"/>
            <p:cNvSpPr>
              <a:spLocks noChangeArrowheads="1"/>
            </p:cNvSpPr>
            <p:nvPr/>
          </p:nvSpPr>
          <p:spPr bwMode="auto">
            <a:xfrm>
              <a:off x="954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18</a:t>
              </a:r>
              <a:endParaRPr lang="en-US" altLang="ko-KR"/>
            </a:p>
          </p:txBody>
        </p:sp>
        <p:sp>
          <p:nvSpPr>
            <p:cNvPr id="210" name="Rectangle 73"/>
            <p:cNvSpPr>
              <a:spLocks noChangeArrowheads="1"/>
            </p:cNvSpPr>
            <p:nvPr/>
          </p:nvSpPr>
          <p:spPr bwMode="auto">
            <a:xfrm>
              <a:off x="1074" y="2783"/>
              <a:ext cx="156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1" name="Rectangle 74"/>
            <p:cNvSpPr>
              <a:spLocks noChangeArrowheads="1"/>
            </p:cNvSpPr>
            <p:nvPr/>
          </p:nvSpPr>
          <p:spPr bwMode="auto">
            <a:xfrm>
              <a:off x="1269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2" name="Rectangle 75"/>
            <p:cNvSpPr>
              <a:spLocks noChangeArrowheads="1"/>
            </p:cNvSpPr>
            <p:nvPr/>
          </p:nvSpPr>
          <p:spPr bwMode="auto">
            <a:xfrm>
              <a:off x="1303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20</a:t>
              </a:r>
              <a:endParaRPr lang="en-US" altLang="ko-KR"/>
            </a:p>
          </p:txBody>
        </p:sp>
        <p:sp>
          <p:nvSpPr>
            <p:cNvPr id="213" name="Rectangle 76"/>
            <p:cNvSpPr>
              <a:spLocks noChangeArrowheads="1"/>
            </p:cNvSpPr>
            <p:nvPr/>
          </p:nvSpPr>
          <p:spPr bwMode="auto">
            <a:xfrm>
              <a:off x="1425" y="2783"/>
              <a:ext cx="155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4" name="Rectangle 77"/>
            <p:cNvSpPr>
              <a:spLocks noChangeArrowheads="1"/>
            </p:cNvSpPr>
            <p:nvPr/>
          </p:nvSpPr>
          <p:spPr bwMode="auto">
            <a:xfrm>
              <a:off x="1620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5" name="Rectangle 78"/>
            <p:cNvSpPr>
              <a:spLocks noChangeArrowheads="1"/>
            </p:cNvSpPr>
            <p:nvPr/>
          </p:nvSpPr>
          <p:spPr bwMode="auto">
            <a:xfrm>
              <a:off x="1654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30</a:t>
              </a:r>
              <a:endParaRPr lang="en-US" altLang="ko-KR"/>
            </a:p>
          </p:txBody>
        </p:sp>
        <p:sp>
          <p:nvSpPr>
            <p:cNvPr id="216" name="Rectangle 79"/>
            <p:cNvSpPr>
              <a:spLocks noChangeArrowheads="1"/>
            </p:cNvSpPr>
            <p:nvPr/>
          </p:nvSpPr>
          <p:spPr bwMode="auto">
            <a:xfrm>
              <a:off x="1775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7" name="Rectangle 80"/>
            <p:cNvSpPr>
              <a:spLocks noChangeArrowheads="1"/>
            </p:cNvSpPr>
            <p:nvPr/>
          </p:nvSpPr>
          <p:spPr bwMode="auto">
            <a:xfrm>
              <a:off x="1809" y="280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36</a:t>
              </a:r>
              <a:endParaRPr lang="en-US" altLang="ko-KR"/>
            </a:p>
          </p:txBody>
        </p:sp>
        <p:sp>
          <p:nvSpPr>
            <p:cNvPr id="218" name="Rectangle 81"/>
            <p:cNvSpPr>
              <a:spLocks noChangeArrowheads="1"/>
            </p:cNvSpPr>
            <p:nvPr/>
          </p:nvSpPr>
          <p:spPr bwMode="auto">
            <a:xfrm>
              <a:off x="1970" y="2783"/>
              <a:ext cx="157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9" name="Rectangle 82"/>
            <p:cNvSpPr>
              <a:spLocks noChangeArrowheads="1"/>
            </p:cNvSpPr>
            <p:nvPr/>
          </p:nvSpPr>
          <p:spPr bwMode="auto">
            <a:xfrm>
              <a:off x="2005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42</a:t>
              </a:r>
              <a:endParaRPr lang="en-US" altLang="ko-KR"/>
            </a:p>
          </p:txBody>
        </p:sp>
        <p:sp>
          <p:nvSpPr>
            <p:cNvPr id="220" name="Rectangle 83"/>
            <p:cNvSpPr>
              <a:spLocks noChangeArrowheads="1"/>
            </p:cNvSpPr>
            <p:nvPr/>
          </p:nvSpPr>
          <p:spPr bwMode="auto">
            <a:xfrm>
              <a:off x="2126" y="2783"/>
              <a:ext cx="155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1" name="Rectangle 84"/>
            <p:cNvSpPr>
              <a:spLocks noChangeArrowheads="1"/>
            </p:cNvSpPr>
            <p:nvPr/>
          </p:nvSpPr>
          <p:spPr bwMode="auto">
            <a:xfrm>
              <a:off x="2321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2" name="Rectangle 85"/>
            <p:cNvSpPr>
              <a:spLocks noChangeArrowheads="1"/>
            </p:cNvSpPr>
            <p:nvPr/>
          </p:nvSpPr>
          <p:spPr bwMode="auto">
            <a:xfrm>
              <a:off x="2355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50</a:t>
              </a:r>
              <a:endParaRPr lang="en-US" altLang="ko-KR"/>
            </a:p>
          </p:txBody>
        </p:sp>
        <p:sp>
          <p:nvSpPr>
            <p:cNvPr id="223" name="Rectangle 86"/>
            <p:cNvSpPr>
              <a:spLocks noChangeArrowheads="1"/>
            </p:cNvSpPr>
            <p:nvPr/>
          </p:nvSpPr>
          <p:spPr bwMode="auto">
            <a:xfrm>
              <a:off x="2476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4" name="Rectangle 87"/>
            <p:cNvSpPr>
              <a:spLocks noChangeArrowheads="1"/>
            </p:cNvSpPr>
            <p:nvPr/>
          </p:nvSpPr>
          <p:spPr bwMode="auto">
            <a:xfrm>
              <a:off x="2511" y="280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58</a:t>
              </a:r>
              <a:endParaRPr lang="en-US" altLang="ko-KR"/>
            </a:p>
          </p:txBody>
        </p:sp>
        <p:sp>
          <p:nvSpPr>
            <p:cNvPr id="225" name="Rectangle 88"/>
            <p:cNvSpPr>
              <a:spLocks noChangeArrowheads="1"/>
            </p:cNvSpPr>
            <p:nvPr/>
          </p:nvSpPr>
          <p:spPr bwMode="auto">
            <a:xfrm>
              <a:off x="2672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6" name="Rectangle 89"/>
            <p:cNvSpPr>
              <a:spLocks noChangeArrowheads="1"/>
            </p:cNvSpPr>
            <p:nvPr/>
          </p:nvSpPr>
          <p:spPr bwMode="auto">
            <a:xfrm>
              <a:off x="2706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62</a:t>
              </a:r>
              <a:endParaRPr lang="en-US" altLang="ko-KR"/>
            </a:p>
          </p:txBody>
        </p:sp>
        <p:sp>
          <p:nvSpPr>
            <p:cNvPr id="227" name="Rectangle 90"/>
            <p:cNvSpPr>
              <a:spLocks noChangeArrowheads="1"/>
            </p:cNvSpPr>
            <p:nvPr/>
          </p:nvSpPr>
          <p:spPr bwMode="auto">
            <a:xfrm>
              <a:off x="2826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8" name="Rectangle 91"/>
            <p:cNvSpPr>
              <a:spLocks noChangeArrowheads="1"/>
            </p:cNvSpPr>
            <p:nvPr/>
          </p:nvSpPr>
          <p:spPr bwMode="auto">
            <a:xfrm>
              <a:off x="2860" y="280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65</a:t>
              </a:r>
              <a:endParaRPr lang="en-US" altLang="ko-KR"/>
            </a:p>
          </p:txBody>
        </p:sp>
        <p:sp>
          <p:nvSpPr>
            <p:cNvPr id="229" name="Rectangle 92"/>
            <p:cNvSpPr>
              <a:spLocks noChangeArrowheads="1"/>
            </p:cNvSpPr>
            <p:nvPr/>
          </p:nvSpPr>
          <p:spPr bwMode="auto">
            <a:xfrm>
              <a:off x="3022" y="2783"/>
              <a:ext cx="157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0" name="Rectangle 93"/>
            <p:cNvSpPr>
              <a:spLocks noChangeArrowheads="1"/>
            </p:cNvSpPr>
            <p:nvPr/>
          </p:nvSpPr>
          <p:spPr bwMode="auto">
            <a:xfrm>
              <a:off x="3056" y="280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70</a:t>
              </a:r>
              <a:endParaRPr lang="en-US" altLang="ko-KR"/>
            </a:p>
          </p:txBody>
        </p:sp>
        <p:sp>
          <p:nvSpPr>
            <p:cNvPr id="231" name="Rectangle 94"/>
            <p:cNvSpPr>
              <a:spLocks noChangeArrowheads="1"/>
            </p:cNvSpPr>
            <p:nvPr/>
          </p:nvSpPr>
          <p:spPr bwMode="auto">
            <a:xfrm>
              <a:off x="3178" y="2783"/>
              <a:ext cx="155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2" name="Rectangle 95"/>
            <p:cNvSpPr>
              <a:spLocks noChangeArrowheads="1"/>
            </p:cNvSpPr>
            <p:nvPr/>
          </p:nvSpPr>
          <p:spPr bwMode="auto">
            <a:xfrm>
              <a:off x="3373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3" name="Rectangle 96"/>
            <p:cNvSpPr>
              <a:spLocks noChangeArrowheads="1"/>
            </p:cNvSpPr>
            <p:nvPr/>
          </p:nvSpPr>
          <p:spPr bwMode="auto">
            <a:xfrm>
              <a:off x="3385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110</a:t>
              </a:r>
              <a:endParaRPr lang="en-US" altLang="ko-KR"/>
            </a:p>
          </p:txBody>
        </p:sp>
        <p:sp>
          <p:nvSpPr>
            <p:cNvPr id="234" name="Rectangle 97"/>
            <p:cNvSpPr>
              <a:spLocks noChangeArrowheads="1"/>
            </p:cNvSpPr>
            <p:nvPr/>
          </p:nvSpPr>
          <p:spPr bwMode="auto">
            <a:xfrm>
              <a:off x="3528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5" name="Rectangle 98"/>
            <p:cNvSpPr>
              <a:spLocks noChangeArrowheads="1"/>
            </p:cNvSpPr>
            <p:nvPr/>
          </p:nvSpPr>
          <p:spPr bwMode="auto">
            <a:xfrm>
              <a:off x="3541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120</a:t>
              </a:r>
              <a:endParaRPr lang="en-US" altLang="ko-KR"/>
            </a:p>
          </p:txBody>
        </p:sp>
        <p:sp>
          <p:nvSpPr>
            <p:cNvPr id="236" name="Rectangle 99"/>
            <p:cNvSpPr>
              <a:spLocks noChangeArrowheads="1"/>
            </p:cNvSpPr>
            <p:nvPr/>
          </p:nvSpPr>
          <p:spPr bwMode="auto">
            <a:xfrm>
              <a:off x="3724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7" name="Rectangle 100"/>
            <p:cNvSpPr>
              <a:spLocks noChangeArrowheads="1"/>
            </p:cNvSpPr>
            <p:nvPr/>
          </p:nvSpPr>
          <p:spPr bwMode="auto">
            <a:xfrm>
              <a:off x="3736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130</a:t>
              </a:r>
              <a:endParaRPr lang="en-US" altLang="ko-KR"/>
            </a:p>
          </p:txBody>
        </p:sp>
        <p:sp>
          <p:nvSpPr>
            <p:cNvPr id="238" name="Rectangle 101"/>
            <p:cNvSpPr>
              <a:spLocks noChangeArrowheads="1"/>
            </p:cNvSpPr>
            <p:nvPr/>
          </p:nvSpPr>
          <p:spPr bwMode="auto">
            <a:xfrm>
              <a:off x="3878" y="2783"/>
              <a:ext cx="156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9" name="Rectangle 102"/>
            <p:cNvSpPr>
              <a:spLocks noChangeArrowheads="1"/>
            </p:cNvSpPr>
            <p:nvPr/>
          </p:nvSpPr>
          <p:spPr bwMode="auto">
            <a:xfrm>
              <a:off x="4074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0" name="Rectangle 103"/>
            <p:cNvSpPr>
              <a:spLocks noChangeArrowheads="1"/>
            </p:cNvSpPr>
            <p:nvPr/>
          </p:nvSpPr>
          <p:spPr bwMode="auto">
            <a:xfrm>
              <a:off x="4087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136</a:t>
              </a:r>
              <a:endParaRPr lang="en-US" altLang="ko-KR"/>
            </a:p>
          </p:txBody>
        </p:sp>
        <p:sp>
          <p:nvSpPr>
            <p:cNvPr id="241" name="Rectangle 104"/>
            <p:cNvSpPr>
              <a:spLocks noChangeArrowheads="1"/>
            </p:cNvSpPr>
            <p:nvPr/>
          </p:nvSpPr>
          <p:spPr bwMode="auto">
            <a:xfrm>
              <a:off x="4228" y="2783"/>
              <a:ext cx="157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2" name="Rectangle 105"/>
            <p:cNvSpPr>
              <a:spLocks noChangeArrowheads="1"/>
            </p:cNvSpPr>
            <p:nvPr/>
          </p:nvSpPr>
          <p:spPr bwMode="auto">
            <a:xfrm>
              <a:off x="4424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3" name="Rectangle 106"/>
            <p:cNvSpPr>
              <a:spLocks noChangeArrowheads="1"/>
            </p:cNvSpPr>
            <p:nvPr/>
          </p:nvSpPr>
          <p:spPr bwMode="auto">
            <a:xfrm>
              <a:off x="4436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140</a:t>
              </a:r>
              <a:endParaRPr lang="en-US" altLang="ko-KR"/>
            </a:p>
          </p:txBody>
        </p:sp>
        <p:sp>
          <p:nvSpPr>
            <p:cNvPr id="244" name="Rectangle 107"/>
            <p:cNvSpPr>
              <a:spLocks noChangeArrowheads="1"/>
            </p:cNvSpPr>
            <p:nvPr/>
          </p:nvSpPr>
          <p:spPr bwMode="auto">
            <a:xfrm>
              <a:off x="4579" y="2783"/>
              <a:ext cx="156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5" name="Rectangle 108"/>
            <p:cNvSpPr>
              <a:spLocks noChangeArrowheads="1"/>
            </p:cNvSpPr>
            <p:nvPr/>
          </p:nvSpPr>
          <p:spPr bwMode="auto">
            <a:xfrm>
              <a:off x="4796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6" name="Rectangle 109"/>
            <p:cNvSpPr>
              <a:spLocks noChangeArrowheads="1"/>
            </p:cNvSpPr>
            <p:nvPr/>
          </p:nvSpPr>
          <p:spPr bwMode="auto">
            <a:xfrm>
              <a:off x="4808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150</a:t>
              </a:r>
              <a:endParaRPr lang="en-US" altLang="ko-KR"/>
            </a:p>
          </p:txBody>
        </p:sp>
        <p:sp>
          <p:nvSpPr>
            <p:cNvPr id="247" name="Rectangle 110"/>
            <p:cNvSpPr>
              <a:spLocks noChangeArrowheads="1"/>
            </p:cNvSpPr>
            <p:nvPr/>
          </p:nvSpPr>
          <p:spPr bwMode="auto">
            <a:xfrm>
              <a:off x="4951" y="2783"/>
              <a:ext cx="155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8" name="Arc 111"/>
            <p:cNvSpPr>
              <a:spLocks/>
            </p:cNvSpPr>
            <p:nvPr/>
          </p:nvSpPr>
          <p:spPr bwMode="auto">
            <a:xfrm>
              <a:off x="2253" y="1395"/>
              <a:ext cx="541" cy="346"/>
            </a:xfrm>
            <a:custGeom>
              <a:avLst/>
              <a:gdLst>
                <a:gd name="G0" fmla="+- 21326 0 0"/>
                <a:gd name="G1" fmla="+- 21600 0 0"/>
                <a:gd name="G2" fmla="+- 21600 0 0"/>
                <a:gd name="T0" fmla="*/ 0 w 21326"/>
                <a:gd name="T1" fmla="*/ 18168 h 21600"/>
                <a:gd name="T2" fmla="*/ 21326 w 21326"/>
                <a:gd name="T3" fmla="*/ 0 h 21600"/>
                <a:gd name="T4" fmla="*/ 21326 w 21326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26" h="21600" fill="none" extrusionOk="0">
                  <a:moveTo>
                    <a:pt x="0" y="18168"/>
                  </a:moveTo>
                  <a:cubicBezTo>
                    <a:pt x="1685" y="7698"/>
                    <a:pt x="10721" y="0"/>
                    <a:pt x="21325" y="0"/>
                  </a:cubicBezTo>
                </a:path>
                <a:path w="21326" h="21600" stroke="0" extrusionOk="0">
                  <a:moveTo>
                    <a:pt x="0" y="18168"/>
                  </a:moveTo>
                  <a:cubicBezTo>
                    <a:pt x="1685" y="7698"/>
                    <a:pt x="10721" y="0"/>
                    <a:pt x="21325" y="0"/>
                  </a:cubicBezTo>
                  <a:lnTo>
                    <a:pt x="21326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9" name="Oval 112"/>
            <p:cNvSpPr>
              <a:spLocks noChangeArrowheads="1"/>
            </p:cNvSpPr>
            <p:nvPr/>
          </p:nvSpPr>
          <p:spPr bwMode="auto">
            <a:xfrm>
              <a:off x="2774" y="1376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0" name="Freeform 113"/>
            <p:cNvSpPr>
              <a:spLocks/>
            </p:cNvSpPr>
            <p:nvPr/>
          </p:nvSpPr>
          <p:spPr bwMode="auto">
            <a:xfrm>
              <a:off x="2236" y="1664"/>
              <a:ext cx="46" cy="76"/>
            </a:xfrm>
            <a:custGeom>
              <a:avLst/>
              <a:gdLst>
                <a:gd name="T0" fmla="*/ 0 w 46"/>
                <a:gd name="T1" fmla="*/ 0 h 76"/>
                <a:gd name="T2" fmla="*/ 22 w 46"/>
                <a:gd name="T3" fmla="*/ 14 h 76"/>
                <a:gd name="T4" fmla="*/ 46 w 46"/>
                <a:gd name="T5" fmla="*/ 8 h 76"/>
                <a:gd name="T6" fmla="*/ 11 w 46"/>
                <a:gd name="T7" fmla="*/ 76 h 76"/>
                <a:gd name="T8" fmla="*/ 0 w 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6">
                  <a:moveTo>
                    <a:pt x="0" y="0"/>
                  </a:moveTo>
                  <a:lnTo>
                    <a:pt x="22" y="14"/>
                  </a:lnTo>
                  <a:lnTo>
                    <a:pt x="46" y="8"/>
                  </a:lnTo>
                  <a:lnTo>
                    <a:pt x="11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1" name="Arc 114"/>
            <p:cNvSpPr>
              <a:spLocks/>
            </p:cNvSpPr>
            <p:nvPr/>
          </p:nvSpPr>
          <p:spPr bwMode="auto">
            <a:xfrm>
              <a:off x="3112" y="1395"/>
              <a:ext cx="799" cy="346"/>
            </a:xfrm>
            <a:custGeom>
              <a:avLst/>
              <a:gdLst>
                <a:gd name="G0" fmla="+- 27 0 0"/>
                <a:gd name="G1" fmla="+- 21600 0 0"/>
                <a:gd name="G2" fmla="+- 21600 0 0"/>
                <a:gd name="T0" fmla="*/ 0 w 21352"/>
                <a:gd name="T1" fmla="*/ 0 h 21600"/>
                <a:gd name="T2" fmla="*/ 21352 w 21352"/>
                <a:gd name="T3" fmla="*/ 18165 h 21600"/>
                <a:gd name="T4" fmla="*/ 27 w 2135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52" h="21600" fill="none" extrusionOk="0">
                  <a:moveTo>
                    <a:pt x="0" y="0"/>
                  </a:moveTo>
                  <a:cubicBezTo>
                    <a:pt x="9" y="0"/>
                    <a:pt x="18" y="-1"/>
                    <a:pt x="27" y="0"/>
                  </a:cubicBezTo>
                  <a:cubicBezTo>
                    <a:pt x="10630" y="0"/>
                    <a:pt x="19665" y="7696"/>
                    <a:pt x="21352" y="18164"/>
                  </a:cubicBezTo>
                </a:path>
                <a:path w="21352" h="21600" stroke="0" extrusionOk="0">
                  <a:moveTo>
                    <a:pt x="0" y="0"/>
                  </a:moveTo>
                  <a:cubicBezTo>
                    <a:pt x="9" y="0"/>
                    <a:pt x="18" y="-1"/>
                    <a:pt x="27" y="0"/>
                  </a:cubicBezTo>
                  <a:cubicBezTo>
                    <a:pt x="10630" y="0"/>
                    <a:pt x="19665" y="7696"/>
                    <a:pt x="21352" y="18164"/>
                  </a:cubicBezTo>
                  <a:lnTo>
                    <a:pt x="27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2" name="Oval 115"/>
            <p:cNvSpPr>
              <a:spLocks noChangeArrowheads="1"/>
            </p:cNvSpPr>
            <p:nvPr/>
          </p:nvSpPr>
          <p:spPr bwMode="auto">
            <a:xfrm>
              <a:off x="3093" y="1376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3" name="Freeform 116"/>
            <p:cNvSpPr>
              <a:spLocks/>
            </p:cNvSpPr>
            <p:nvPr/>
          </p:nvSpPr>
          <p:spPr bwMode="auto">
            <a:xfrm>
              <a:off x="3879" y="1663"/>
              <a:ext cx="44" cy="77"/>
            </a:xfrm>
            <a:custGeom>
              <a:avLst/>
              <a:gdLst>
                <a:gd name="T0" fmla="*/ 0 w 44"/>
                <a:gd name="T1" fmla="*/ 12 h 77"/>
                <a:gd name="T2" fmla="*/ 25 w 44"/>
                <a:gd name="T3" fmla="*/ 16 h 77"/>
                <a:gd name="T4" fmla="*/ 44 w 44"/>
                <a:gd name="T5" fmla="*/ 0 h 77"/>
                <a:gd name="T6" fmla="*/ 40 w 44"/>
                <a:gd name="T7" fmla="*/ 77 h 77"/>
                <a:gd name="T8" fmla="*/ 0 w 44"/>
                <a:gd name="T9" fmla="*/ 1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7">
                  <a:moveTo>
                    <a:pt x="0" y="12"/>
                  </a:moveTo>
                  <a:lnTo>
                    <a:pt x="25" y="16"/>
                  </a:lnTo>
                  <a:lnTo>
                    <a:pt x="44" y="0"/>
                  </a:lnTo>
                  <a:lnTo>
                    <a:pt x="40" y="77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4" name="Arc 117"/>
            <p:cNvSpPr>
              <a:spLocks/>
            </p:cNvSpPr>
            <p:nvPr/>
          </p:nvSpPr>
          <p:spPr bwMode="auto">
            <a:xfrm>
              <a:off x="610" y="2311"/>
              <a:ext cx="78" cy="472"/>
            </a:xfrm>
            <a:custGeom>
              <a:avLst/>
              <a:gdLst>
                <a:gd name="G0" fmla="+- 21447 0 0"/>
                <a:gd name="G1" fmla="+- 21598 0 0"/>
                <a:gd name="G2" fmla="+- 21600 0 0"/>
                <a:gd name="T0" fmla="*/ 0 w 21447"/>
                <a:gd name="T1" fmla="*/ 19030 h 21598"/>
                <a:gd name="T2" fmla="*/ 21175 w 21447"/>
                <a:gd name="T3" fmla="*/ 0 h 21598"/>
                <a:gd name="T4" fmla="*/ 21447 w 21447"/>
                <a:gd name="T5" fmla="*/ 21598 h 21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47" h="21598" fill="none" extrusionOk="0">
                  <a:moveTo>
                    <a:pt x="0" y="19030"/>
                  </a:moveTo>
                  <a:cubicBezTo>
                    <a:pt x="1288" y="8274"/>
                    <a:pt x="10343" y="136"/>
                    <a:pt x="21174" y="-1"/>
                  </a:cubicBezTo>
                </a:path>
                <a:path w="21447" h="21598" stroke="0" extrusionOk="0">
                  <a:moveTo>
                    <a:pt x="0" y="19030"/>
                  </a:moveTo>
                  <a:cubicBezTo>
                    <a:pt x="1288" y="8274"/>
                    <a:pt x="10343" y="136"/>
                    <a:pt x="21174" y="-1"/>
                  </a:cubicBezTo>
                  <a:lnTo>
                    <a:pt x="21447" y="21598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5" name="Oval 118"/>
            <p:cNvSpPr>
              <a:spLocks noChangeArrowheads="1"/>
            </p:cNvSpPr>
            <p:nvPr/>
          </p:nvSpPr>
          <p:spPr bwMode="auto">
            <a:xfrm>
              <a:off x="668" y="2291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6" name="Freeform 119"/>
            <p:cNvSpPr>
              <a:spLocks/>
            </p:cNvSpPr>
            <p:nvPr/>
          </p:nvSpPr>
          <p:spPr bwMode="auto">
            <a:xfrm>
              <a:off x="587" y="2709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10 h 73"/>
                <a:gd name="T4" fmla="*/ 46 w 46"/>
                <a:gd name="T5" fmla="*/ 0 h 73"/>
                <a:gd name="T6" fmla="*/ 22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10"/>
                  </a:lnTo>
                  <a:lnTo>
                    <a:pt x="46" y="0"/>
                  </a:lnTo>
                  <a:lnTo>
                    <a:pt x="22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7" name="Arc 120"/>
            <p:cNvSpPr>
              <a:spLocks/>
            </p:cNvSpPr>
            <p:nvPr/>
          </p:nvSpPr>
          <p:spPr bwMode="auto">
            <a:xfrm>
              <a:off x="1011" y="1829"/>
              <a:ext cx="772" cy="404"/>
            </a:xfrm>
            <a:custGeom>
              <a:avLst/>
              <a:gdLst>
                <a:gd name="G0" fmla="+- 21400 0 0"/>
                <a:gd name="G1" fmla="+- 21600 0 0"/>
                <a:gd name="G2" fmla="+- 21600 0 0"/>
                <a:gd name="T0" fmla="*/ 0 w 21400"/>
                <a:gd name="T1" fmla="*/ 18666 h 21600"/>
                <a:gd name="T2" fmla="*/ 21372 w 21400"/>
                <a:gd name="T3" fmla="*/ 0 h 21600"/>
                <a:gd name="T4" fmla="*/ 21400 w 214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00" h="21600" fill="none" extrusionOk="0">
                  <a:moveTo>
                    <a:pt x="0" y="18666"/>
                  </a:moveTo>
                  <a:cubicBezTo>
                    <a:pt x="1465" y="7981"/>
                    <a:pt x="10587" y="13"/>
                    <a:pt x="21372" y="0"/>
                  </a:cubicBezTo>
                </a:path>
                <a:path w="21400" h="21600" stroke="0" extrusionOk="0">
                  <a:moveTo>
                    <a:pt x="0" y="18666"/>
                  </a:moveTo>
                  <a:cubicBezTo>
                    <a:pt x="1465" y="7981"/>
                    <a:pt x="10587" y="13"/>
                    <a:pt x="21372" y="0"/>
                  </a:cubicBezTo>
                  <a:lnTo>
                    <a:pt x="2140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8" name="Oval 121"/>
            <p:cNvSpPr>
              <a:spLocks noChangeArrowheads="1"/>
            </p:cNvSpPr>
            <p:nvPr/>
          </p:nvSpPr>
          <p:spPr bwMode="auto">
            <a:xfrm>
              <a:off x="1762" y="1810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9" name="Freeform 122"/>
            <p:cNvSpPr>
              <a:spLocks/>
            </p:cNvSpPr>
            <p:nvPr/>
          </p:nvSpPr>
          <p:spPr bwMode="auto">
            <a:xfrm>
              <a:off x="994" y="2156"/>
              <a:ext cx="45" cy="76"/>
            </a:xfrm>
            <a:custGeom>
              <a:avLst/>
              <a:gdLst>
                <a:gd name="T0" fmla="*/ 0 w 45"/>
                <a:gd name="T1" fmla="*/ 0 h 76"/>
                <a:gd name="T2" fmla="*/ 21 w 45"/>
                <a:gd name="T3" fmla="*/ 13 h 76"/>
                <a:gd name="T4" fmla="*/ 45 w 45"/>
                <a:gd name="T5" fmla="*/ 7 h 76"/>
                <a:gd name="T6" fmla="*/ 9 w 45"/>
                <a:gd name="T7" fmla="*/ 76 h 76"/>
                <a:gd name="T8" fmla="*/ 0 w 45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6">
                  <a:moveTo>
                    <a:pt x="0" y="0"/>
                  </a:moveTo>
                  <a:lnTo>
                    <a:pt x="21" y="13"/>
                  </a:lnTo>
                  <a:lnTo>
                    <a:pt x="45" y="7"/>
                  </a:lnTo>
                  <a:lnTo>
                    <a:pt x="9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0" name="Arc 123"/>
            <p:cNvSpPr>
              <a:spLocks/>
            </p:cNvSpPr>
            <p:nvPr/>
          </p:nvSpPr>
          <p:spPr bwMode="auto">
            <a:xfrm>
              <a:off x="1471" y="1817"/>
              <a:ext cx="635" cy="416"/>
            </a:xfrm>
            <a:custGeom>
              <a:avLst/>
              <a:gdLst>
                <a:gd name="G0" fmla="+- 21410 0 0"/>
                <a:gd name="G1" fmla="+- 21600 0 0"/>
                <a:gd name="G2" fmla="+- 21600 0 0"/>
                <a:gd name="T0" fmla="*/ 0 w 21410"/>
                <a:gd name="T1" fmla="*/ 18744 h 21600"/>
                <a:gd name="T2" fmla="*/ 21410 w 21410"/>
                <a:gd name="T3" fmla="*/ 0 h 21600"/>
                <a:gd name="T4" fmla="*/ 21410 w 2141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10" h="21600" fill="none" extrusionOk="0">
                  <a:moveTo>
                    <a:pt x="-1" y="18743"/>
                  </a:moveTo>
                  <a:cubicBezTo>
                    <a:pt x="1431" y="8013"/>
                    <a:pt x="10584" y="0"/>
                    <a:pt x="21409" y="0"/>
                  </a:cubicBezTo>
                </a:path>
                <a:path w="21410" h="21600" stroke="0" extrusionOk="0">
                  <a:moveTo>
                    <a:pt x="-1" y="18743"/>
                  </a:moveTo>
                  <a:cubicBezTo>
                    <a:pt x="1431" y="8013"/>
                    <a:pt x="10584" y="0"/>
                    <a:pt x="21409" y="0"/>
                  </a:cubicBezTo>
                  <a:lnTo>
                    <a:pt x="2141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1" name="Oval 124"/>
            <p:cNvSpPr>
              <a:spLocks noChangeArrowheads="1"/>
            </p:cNvSpPr>
            <p:nvPr/>
          </p:nvSpPr>
          <p:spPr bwMode="auto">
            <a:xfrm>
              <a:off x="2086" y="1798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2" name="Freeform 125"/>
            <p:cNvSpPr>
              <a:spLocks/>
            </p:cNvSpPr>
            <p:nvPr/>
          </p:nvSpPr>
          <p:spPr bwMode="auto">
            <a:xfrm>
              <a:off x="1453" y="2156"/>
              <a:ext cx="45" cy="76"/>
            </a:xfrm>
            <a:custGeom>
              <a:avLst/>
              <a:gdLst>
                <a:gd name="T0" fmla="*/ 0 w 45"/>
                <a:gd name="T1" fmla="*/ 0 h 76"/>
                <a:gd name="T2" fmla="*/ 21 w 45"/>
                <a:gd name="T3" fmla="*/ 12 h 76"/>
                <a:gd name="T4" fmla="*/ 45 w 45"/>
                <a:gd name="T5" fmla="*/ 6 h 76"/>
                <a:gd name="T6" fmla="*/ 13 w 45"/>
                <a:gd name="T7" fmla="*/ 76 h 76"/>
                <a:gd name="T8" fmla="*/ 0 w 45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6">
                  <a:moveTo>
                    <a:pt x="0" y="0"/>
                  </a:moveTo>
                  <a:lnTo>
                    <a:pt x="21" y="12"/>
                  </a:lnTo>
                  <a:lnTo>
                    <a:pt x="45" y="6"/>
                  </a:lnTo>
                  <a:lnTo>
                    <a:pt x="13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3" name="Arc 126"/>
            <p:cNvSpPr>
              <a:spLocks/>
            </p:cNvSpPr>
            <p:nvPr/>
          </p:nvSpPr>
          <p:spPr bwMode="auto">
            <a:xfrm>
              <a:off x="2977" y="1829"/>
              <a:ext cx="830" cy="404"/>
            </a:xfrm>
            <a:custGeom>
              <a:avLst/>
              <a:gdLst>
                <a:gd name="G0" fmla="+- 21400 0 0"/>
                <a:gd name="G1" fmla="+- 21600 0 0"/>
                <a:gd name="G2" fmla="+- 21600 0 0"/>
                <a:gd name="T0" fmla="*/ 0 w 21400"/>
                <a:gd name="T1" fmla="*/ 18664 h 21600"/>
                <a:gd name="T2" fmla="*/ 21374 w 21400"/>
                <a:gd name="T3" fmla="*/ 0 h 21600"/>
                <a:gd name="T4" fmla="*/ 21400 w 214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00" h="21600" fill="none" extrusionOk="0">
                  <a:moveTo>
                    <a:pt x="0" y="18664"/>
                  </a:moveTo>
                  <a:cubicBezTo>
                    <a:pt x="1466" y="7979"/>
                    <a:pt x="10589" y="12"/>
                    <a:pt x="21374" y="0"/>
                  </a:cubicBezTo>
                </a:path>
                <a:path w="21400" h="21600" stroke="0" extrusionOk="0">
                  <a:moveTo>
                    <a:pt x="0" y="18664"/>
                  </a:moveTo>
                  <a:cubicBezTo>
                    <a:pt x="1466" y="7979"/>
                    <a:pt x="10589" y="12"/>
                    <a:pt x="21374" y="0"/>
                  </a:cubicBezTo>
                  <a:lnTo>
                    <a:pt x="2140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4" name="Oval 127"/>
            <p:cNvSpPr>
              <a:spLocks noChangeArrowheads="1"/>
            </p:cNvSpPr>
            <p:nvPr/>
          </p:nvSpPr>
          <p:spPr bwMode="auto">
            <a:xfrm>
              <a:off x="3787" y="1810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5" name="Freeform 128"/>
            <p:cNvSpPr>
              <a:spLocks/>
            </p:cNvSpPr>
            <p:nvPr/>
          </p:nvSpPr>
          <p:spPr bwMode="auto">
            <a:xfrm>
              <a:off x="2960" y="2156"/>
              <a:ext cx="46" cy="76"/>
            </a:xfrm>
            <a:custGeom>
              <a:avLst/>
              <a:gdLst>
                <a:gd name="T0" fmla="*/ 0 w 46"/>
                <a:gd name="T1" fmla="*/ 0 h 76"/>
                <a:gd name="T2" fmla="*/ 22 w 46"/>
                <a:gd name="T3" fmla="*/ 13 h 76"/>
                <a:gd name="T4" fmla="*/ 46 w 46"/>
                <a:gd name="T5" fmla="*/ 7 h 76"/>
                <a:gd name="T6" fmla="*/ 10 w 46"/>
                <a:gd name="T7" fmla="*/ 76 h 76"/>
                <a:gd name="T8" fmla="*/ 0 w 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6">
                  <a:moveTo>
                    <a:pt x="0" y="0"/>
                  </a:moveTo>
                  <a:lnTo>
                    <a:pt x="22" y="13"/>
                  </a:lnTo>
                  <a:lnTo>
                    <a:pt x="46" y="7"/>
                  </a:lnTo>
                  <a:lnTo>
                    <a:pt x="10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6" name="Arc 129"/>
            <p:cNvSpPr>
              <a:spLocks/>
            </p:cNvSpPr>
            <p:nvPr/>
          </p:nvSpPr>
          <p:spPr bwMode="auto">
            <a:xfrm>
              <a:off x="3725" y="1829"/>
              <a:ext cx="400" cy="410"/>
            </a:xfrm>
            <a:custGeom>
              <a:avLst/>
              <a:gdLst>
                <a:gd name="G0" fmla="+- 21392 0 0"/>
                <a:gd name="G1" fmla="+- 21600 0 0"/>
                <a:gd name="G2" fmla="+- 21600 0 0"/>
                <a:gd name="T0" fmla="*/ 0 w 21392"/>
                <a:gd name="T1" fmla="*/ 18611 h 21600"/>
                <a:gd name="T2" fmla="*/ 21339 w 21392"/>
                <a:gd name="T3" fmla="*/ 0 h 21600"/>
                <a:gd name="T4" fmla="*/ 21392 w 2139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92" h="21600" fill="none" extrusionOk="0">
                  <a:moveTo>
                    <a:pt x="-1" y="18610"/>
                  </a:moveTo>
                  <a:cubicBezTo>
                    <a:pt x="1488" y="7960"/>
                    <a:pt x="10584" y="26"/>
                    <a:pt x="21339" y="0"/>
                  </a:cubicBezTo>
                </a:path>
                <a:path w="21392" h="21600" stroke="0" extrusionOk="0">
                  <a:moveTo>
                    <a:pt x="-1" y="18610"/>
                  </a:moveTo>
                  <a:cubicBezTo>
                    <a:pt x="1488" y="7960"/>
                    <a:pt x="10584" y="26"/>
                    <a:pt x="21339" y="0"/>
                  </a:cubicBezTo>
                  <a:lnTo>
                    <a:pt x="21392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7" name="Oval 130"/>
            <p:cNvSpPr>
              <a:spLocks noChangeArrowheads="1"/>
            </p:cNvSpPr>
            <p:nvPr/>
          </p:nvSpPr>
          <p:spPr bwMode="auto">
            <a:xfrm>
              <a:off x="4105" y="1810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8" name="Freeform 131"/>
            <p:cNvSpPr>
              <a:spLocks/>
            </p:cNvSpPr>
            <p:nvPr/>
          </p:nvSpPr>
          <p:spPr bwMode="auto">
            <a:xfrm>
              <a:off x="3705" y="2163"/>
              <a:ext cx="46" cy="75"/>
            </a:xfrm>
            <a:custGeom>
              <a:avLst/>
              <a:gdLst>
                <a:gd name="T0" fmla="*/ 0 w 46"/>
                <a:gd name="T1" fmla="*/ 0 h 75"/>
                <a:gd name="T2" fmla="*/ 21 w 46"/>
                <a:gd name="T3" fmla="*/ 11 h 75"/>
                <a:gd name="T4" fmla="*/ 46 w 46"/>
                <a:gd name="T5" fmla="*/ 4 h 75"/>
                <a:gd name="T6" fmla="*/ 17 w 46"/>
                <a:gd name="T7" fmla="*/ 75 h 75"/>
                <a:gd name="T8" fmla="*/ 0 w 46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5">
                  <a:moveTo>
                    <a:pt x="0" y="0"/>
                  </a:moveTo>
                  <a:lnTo>
                    <a:pt x="21" y="11"/>
                  </a:lnTo>
                  <a:lnTo>
                    <a:pt x="46" y="4"/>
                  </a:lnTo>
                  <a:lnTo>
                    <a:pt x="17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9" name="Arc 132"/>
            <p:cNvSpPr>
              <a:spLocks/>
            </p:cNvSpPr>
            <p:nvPr/>
          </p:nvSpPr>
          <p:spPr bwMode="auto">
            <a:xfrm>
              <a:off x="4442" y="1800"/>
              <a:ext cx="57" cy="433"/>
            </a:xfrm>
            <a:custGeom>
              <a:avLst/>
              <a:gdLst>
                <a:gd name="G0" fmla="+- 380 0 0"/>
                <a:gd name="G1" fmla="+- 21600 0 0"/>
                <a:gd name="G2" fmla="+- 21600 0 0"/>
                <a:gd name="T0" fmla="*/ 0 w 21779"/>
                <a:gd name="T1" fmla="*/ 3 h 21600"/>
                <a:gd name="T2" fmla="*/ 21779 w 21779"/>
                <a:gd name="T3" fmla="*/ 18657 h 21600"/>
                <a:gd name="T4" fmla="*/ 380 w 21779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779" h="21600" fill="none" extrusionOk="0">
                  <a:moveTo>
                    <a:pt x="0" y="3"/>
                  </a:moveTo>
                  <a:cubicBezTo>
                    <a:pt x="126" y="1"/>
                    <a:pt x="253" y="-1"/>
                    <a:pt x="380" y="0"/>
                  </a:cubicBezTo>
                  <a:cubicBezTo>
                    <a:pt x="11172" y="0"/>
                    <a:pt x="20308" y="7965"/>
                    <a:pt x="21778" y="18657"/>
                  </a:cubicBezTo>
                </a:path>
                <a:path w="21779" h="21600" stroke="0" extrusionOk="0">
                  <a:moveTo>
                    <a:pt x="0" y="3"/>
                  </a:moveTo>
                  <a:cubicBezTo>
                    <a:pt x="126" y="1"/>
                    <a:pt x="253" y="-1"/>
                    <a:pt x="380" y="0"/>
                  </a:cubicBezTo>
                  <a:cubicBezTo>
                    <a:pt x="11172" y="0"/>
                    <a:pt x="20308" y="7965"/>
                    <a:pt x="21778" y="18657"/>
                  </a:cubicBezTo>
                  <a:lnTo>
                    <a:pt x="38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0" name="Oval 133"/>
            <p:cNvSpPr>
              <a:spLocks noChangeArrowheads="1"/>
            </p:cNvSpPr>
            <p:nvPr/>
          </p:nvSpPr>
          <p:spPr bwMode="auto">
            <a:xfrm>
              <a:off x="4423" y="1781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1" name="Freeform 134"/>
            <p:cNvSpPr>
              <a:spLocks/>
            </p:cNvSpPr>
            <p:nvPr/>
          </p:nvSpPr>
          <p:spPr bwMode="auto">
            <a:xfrm>
              <a:off x="4473" y="2158"/>
              <a:ext cx="46" cy="74"/>
            </a:xfrm>
            <a:custGeom>
              <a:avLst/>
              <a:gdLst>
                <a:gd name="T0" fmla="*/ 0 w 46"/>
                <a:gd name="T1" fmla="*/ 0 h 74"/>
                <a:gd name="T2" fmla="*/ 23 w 46"/>
                <a:gd name="T3" fmla="*/ 10 h 74"/>
                <a:gd name="T4" fmla="*/ 46 w 46"/>
                <a:gd name="T5" fmla="*/ 0 h 74"/>
                <a:gd name="T6" fmla="*/ 25 w 46"/>
                <a:gd name="T7" fmla="*/ 74 h 74"/>
                <a:gd name="T8" fmla="*/ 0 w 46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4">
                  <a:moveTo>
                    <a:pt x="0" y="0"/>
                  </a:moveTo>
                  <a:lnTo>
                    <a:pt x="23" y="10"/>
                  </a:lnTo>
                  <a:lnTo>
                    <a:pt x="46" y="0"/>
                  </a:lnTo>
                  <a:lnTo>
                    <a:pt x="25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2" name="Arc 135"/>
            <p:cNvSpPr>
              <a:spLocks/>
            </p:cNvSpPr>
            <p:nvPr/>
          </p:nvSpPr>
          <p:spPr bwMode="auto">
            <a:xfrm>
              <a:off x="1328" y="2321"/>
              <a:ext cx="136" cy="455"/>
            </a:xfrm>
            <a:custGeom>
              <a:avLst/>
              <a:gdLst>
                <a:gd name="G0" fmla="+- 21435 0 0"/>
                <a:gd name="G1" fmla="+- 21599 0 0"/>
                <a:gd name="G2" fmla="+- 21600 0 0"/>
                <a:gd name="T0" fmla="*/ 0 w 21435"/>
                <a:gd name="T1" fmla="*/ 18933 h 21599"/>
                <a:gd name="T2" fmla="*/ 21278 w 21435"/>
                <a:gd name="T3" fmla="*/ 0 h 21599"/>
                <a:gd name="T4" fmla="*/ 21435 w 21435"/>
                <a:gd name="T5" fmla="*/ 21599 h 2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35" h="21599" fill="none" extrusionOk="0">
                  <a:moveTo>
                    <a:pt x="0" y="18933"/>
                  </a:moveTo>
                  <a:cubicBezTo>
                    <a:pt x="1337" y="8177"/>
                    <a:pt x="10439" y="78"/>
                    <a:pt x="21277" y="-1"/>
                  </a:cubicBezTo>
                </a:path>
                <a:path w="21435" h="21599" stroke="0" extrusionOk="0">
                  <a:moveTo>
                    <a:pt x="0" y="18933"/>
                  </a:moveTo>
                  <a:cubicBezTo>
                    <a:pt x="1337" y="8177"/>
                    <a:pt x="10439" y="78"/>
                    <a:pt x="21277" y="-1"/>
                  </a:cubicBezTo>
                  <a:lnTo>
                    <a:pt x="21435" y="21599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3" name="Oval 136"/>
            <p:cNvSpPr>
              <a:spLocks noChangeArrowheads="1"/>
            </p:cNvSpPr>
            <p:nvPr/>
          </p:nvSpPr>
          <p:spPr bwMode="auto">
            <a:xfrm>
              <a:off x="1444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4" name="Freeform 137"/>
            <p:cNvSpPr>
              <a:spLocks/>
            </p:cNvSpPr>
            <p:nvPr/>
          </p:nvSpPr>
          <p:spPr bwMode="auto">
            <a:xfrm>
              <a:off x="1306" y="2702"/>
              <a:ext cx="45" cy="73"/>
            </a:xfrm>
            <a:custGeom>
              <a:avLst/>
              <a:gdLst>
                <a:gd name="T0" fmla="*/ 0 w 45"/>
                <a:gd name="T1" fmla="*/ 0 h 73"/>
                <a:gd name="T2" fmla="*/ 23 w 45"/>
                <a:gd name="T3" fmla="*/ 9 h 73"/>
                <a:gd name="T4" fmla="*/ 45 w 45"/>
                <a:gd name="T5" fmla="*/ 0 h 73"/>
                <a:gd name="T6" fmla="*/ 21 w 45"/>
                <a:gd name="T7" fmla="*/ 73 h 73"/>
                <a:gd name="T8" fmla="*/ 0 w 45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3">
                  <a:moveTo>
                    <a:pt x="0" y="0"/>
                  </a:moveTo>
                  <a:lnTo>
                    <a:pt x="23" y="9"/>
                  </a:lnTo>
                  <a:lnTo>
                    <a:pt x="45" y="0"/>
                  </a:lnTo>
                  <a:lnTo>
                    <a:pt x="21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5" name="Arc 138"/>
            <p:cNvSpPr>
              <a:spLocks/>
            </p:cNvSpPr>
            <p:nvPr/>
          </p:nvSpPr>
          <p:spPr bwMode="auto">
            <a:xfrm>
              <a:off x="2215" y="2321"/>
              <a:ext cx="166" cy="450"/>
            </a:xfrm>
            <a:custGeom>
              <a:avLst/>
              <a:gdLst>
                <a:gd name="G0" fmla="+- 129 0 0"/>
                <a:gd name="G1" fmla="+- 21600 0 0"/>
                <a:gd name="G2" fmla="+- 21600 0 0"/>
                <a:gd name="T0" fmla="*/ 0 w 21557"/>
                <a:gd name="T1" fmla="*/ 0 h 21600"/>
                <a:gd name="T2" fmla="*/ 21557 w 21557"/>
                <a:gd name="T3" fmla="*/ 18883 h 21600"/>
                <a:gd name="T4" fmla="*/ 129 w 21557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557" h="21600" fill="none" extrusionOk="0">
                  <a:moveTo>
                    <a:pt x="0" y="0"/>
                  </a:moveTo>
                  <a:cubicBezTo>
                    <a:pt x="43" y="0"/>
                    <a:pt x="86" y="-1"/>
                    <a:pt x="129" y="0"/>
                  </a:cubicBezTo>
                  <a:cubicBezTo>
                    <a:pt x="11007" y="0"/>
                    <a:pt x="20188" y="8090"/>
                    <a:pt x="21557" y="18882"/>
                  </a:cubicBezTo>
                </a:path>
                <a:path w="21557" h="21600" stroke="0" extrusionOk="0">
                  <a:moveTo>
                    <a:pt x="0" y="0"/>
                  </a:moveTo>
                  <a:cubicBezTo>
                    <a:pt x="43" y="0"/>
                    <a:pt x="86" y="-1"/>
                    <a:pt x="129" y="0"/>
                  </a:cubicBezTo>
                  <a:cubicBezTo>
                    <a:pt x="11007" y="0"/>
                    <a:pt x="20188" y="8090"/>
                    <a:pt x="21557" y="18882"/>
                  </a:cubicBezTo>
                  <a:lnTo>
                    <a:pt x="129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6" name="Oval 139"/>
            <p:cNvSpPr>
              <a:spLocks noChangeArrowheads="1"/>
            </p:cNvSpPr>
            <p:nvPr/>
          </p:nvSpPr>
          <p:spPr bwMode="auto">
            <a:xfrm>
              <a:off x="2196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7" name="Freeform 140"/>
            <p:cNvSpPr>
              <a:spLocks/>
            </p:cNvSpPr>
            <p:nvPr/>
          </p:nvSpPr>
          <p:spPr bwMode="auto">
            <a:xfrm>
              <a:off x="2355" y="2696"/>
              <a:ext cx="46" cy="74"/>
            </a:xfrm>
            <a:custGeom>
              <a:avLst/>
              <a:gdLst>
                <a:gd name="T0" fmla="*/ 0 w 46"/>
                <a:gd name="T1" fmla="*/ 2 h 74"/>
                <a:gd name="T2" fmla="*/ 23 w 46"/>
                <a:gd name="T3" fmla="*/ 11 h 74"/>
                <a:gd name="T4" fmla="*/ 46 w 46"/>
                <a:gd name="T5" fmla="*/ 0 h 74"/>
                <a:gd name="T6" fmla="*/ 25 w 46"/>
                <a:gd name="T7" fmla="*/ 74 h 74"/>
                <a:gd name="T8" fmla="*/ 0 w 46"/>
                <a:gd name="T9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4">
                  <a:moveTo>
                    <a:pt x="0" y="2"/>
                  </a:moveTo>
                  <a:lnTo>
                    <a:pt x="23" y="11"/>
                  </a:lnTo>
                  <a:lnTo>
                    <a:pt x="46" y="0"/>
                  </a:lnTo>
                  <a:lnTo>
                    <a:pt x="25" y="7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8" name="Arc 141"/>
            <p:cNvSpPr>
              <a:spLocks/>
            </p:cNvSpPr>
            <p:nvPr/>
          </p:nvSpPr>
          <p:spPr bwMode="auto">
            <a:xfrm>
              <a:off x="2505" y="2321"/>
              <a:ext cx="246" cy="467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442"/>
                <a:gd name="T1" fmla="*/ 0 h 21600"/>
                <a:gd name="T2" fmla="*/ 21442 w 21442"/>
                <a:gd name="T3" fmla="*/ 18988 h 21600"/>
                <a:gd name="T4" fmla="*/ 0 w 2144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42" h="21600" fill="none" extrusionOk="0">
                  <a:moveTo>
                    <a:pt x="-1" y="0"/>
                  </a:moveTo>
                  <a:cubicBezTo>
                    <a:pt x="10919" y="0"/>
                    <a:pt x="20121" y="8148"/>
                    <a:pt x="21441" y="18988"/>
                  </a:cubicBezTo>
                </a:path>
                <a:path w="21442" h="21600" stroke="0" extrusionOk="0">
                  <a:moveTo>
                    <a:pt x="-1" y="0"/>
                  </a:moveTo>
                  <a:cubicBezTo>
                    <a:pt x="10919" y="0"/>
                    <a:pt x="20121" y="8148"/>
                    <a:pt x="21441" y="18988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9" name="Oval 142"/>
            <p:cNvSpPr>
              <a:spLocks noChangeArrowheads="1"/>
            </p:cNvSpPr>
            <p:nvPr/>
          </p:nvSpPr>
          <p:spPr bwMode="auto">
            <a:xfrm>
              <a:off x="2485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0" name="Freeform 143"/>
            <p:cNvSpPr>
              <a:spLocks/>
            </p:cNvSpPr>
            <p:nvPr/>
          </p:nvSpPr>
          <p:spPr bwMode="auto">
            <a:xfrm>
              <a:off x="2726" y="2713"/>
              <a:ext cx="46" cy="74"/>
            </a:xfrm>
            <a:custGeom>
              <a:avLst/>
              <a:gdLst>
                <a:gd name="T0" fmla="*/ 0 w 46"/>
                <a:gd name="T1" fmla="*/ 2 h 74"/>
                <a:gd name="T2" fmla="*/ 23 w 46"/>
                <a:gd name="T3" fmla="*/ 10 h 74"/>
                <a:gd name="T4" fmla="*/ 46 w 46"/>
                <a:gd name="T5" fmla="*/ 0 h 74"/>
                <a:gd name="T6" fmla="*/ 26 w 46"/>
                <a:gd name="T7" fmla="*/ 74 h 74"/>
                <a:gd name="T8" fmla="*/ 0 w 46"/>
                <a:gd name="T9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4">
                  <a:moveTo>
                    <a:pt x="0" y="2"/>
                  </a:moveTo>
                  <a:lnTo>
                    <a:pt x="23" y="10"/>
                  </a:lnTo>
                  <a:lnTo>
                    <a:pt x="46" y="0"/>
                  </a:lnTo>
                  <a:lnTo>
                    <a:pt x="26" y="7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1" name="Arc 144"/>
            <p:cNvSpPr>
              <a:spLocks/>
            </p:cNvSpPr>
            <p:nvPr/>
          </p:nvSpPr>
          <p:spPr bwMode="auto">
            <a:xfrm>
              <a:off x="2967" y="2321"/>
              <a:ext cx="120" cy="455"/>
            </a:xfrm>
            <a:custGeom>
              <a:avLst/>
              <a:gdLst>
                <a:gd name="G0" fmla="+- 179 0 0"/>
                <a:gd name="G1" fmla="+- 21600 0 0"/>
                <a:gd name="G2" fmla="+- 21600 0 0"/>
                <a:gd name="T0" fmla="*/ 0 w 21611"/>
                <a:gd name="T1" fmla="*/ 1 h 21600"/>
                <a:gd name="T2" fmla="*/ 21611 w 21611"/>
                <a:gd name="T3" fmla="*/ 18915 h 21600"/>
                <a:gd name="T4" fmla="*/ 179 w 21611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11" h="21600" fill="none" extrusionOk="0">
                  <a:moveTo>
                    <a:pt x="-1" y="0"/>
                  </a:moveTo>
                  <a:cubicBezTo>
                    <a:pt x="59" y="0"/>
                    <a:pt x="119" y="-1"/>
                    <a:pt x="179" y="0"/>
                  </a:cubicBezTo>
                  <a:cubicBezTo>
                    <a:pt x="11070" y="0"/>
                    <a:pt x="20257" y="8108"/>
                    <a:pt x="21611" y="18914"/>
                  </a:cubicBezTo>
                </a:path>
                <a:path w="21611" h="21600" stroke="0" extrusionOk="0">
                  <a:moveTo>
                    <a:pt x="-1" y="0"/>
                  </a:moveTo>
                  <a:cubicBezTo>
                    <a:pt x="59" y="0"/>
                    <a:pt x="119" y="-1"/>
                    <a:pt x="179" y="0"/>
                  </a:cubicBezTo>
                  <a:cubicBezTo>
                    <a:pt x="11070" y="0"/>
                    <a:pt x="20257" y="8108"/>
                    <a:pt x="21611" y="18914"/>
                  </a:cubicBezTo>
                  <a:lnTo>
                    <a:pt x="179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2" name="Oval 145"/>
            <p:cNvSpPr>
              <a:spLocks noChangeArrowheads="1"/>
            </p:cNvSpPr>
            <p:nvPr/>
          </p:nvSpPr>
          <p:spPr bwMode="auto">
            <a:xfrm>
              <a:off x="2948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3" name="Freeform 146"/>
            <p:cNvSpPr>
              <a:spLocks/>
            </p:cNvSpPr>
            <p:nvPr/>
          </p:nvSpPr>
          <p:spPr bwMode="auto">
            <a:xfrm>
              <a:off x="3062" y="2702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5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5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4" name="Arc 147"/>
            <p:cNvSpPr>
              <a:spLocks/>
            </p:cNvSpPr>
            <p:nvPr/>
          </p:nvSpPr>
          <p:spPr bwMode="auto">
            <a:xfrm>
              <a:off x="3285" y="2321"/>
              <a:ext cx="166" cy="467"/>
            </a:xfrm>
            <a:custGeom>
              <a:avLst/>
              <a:gdLst>
                <a:gd name="G0" fmla="+- 130 0 0"/>
                <a:gd name="G1" fmla="+- 21600 0 0"/>
                <a:gd name="G2" fmla="+- 21600 0 0"/>
                <a:gd name="T0" fmla="*/ 0 w 21571"/>
                <a:gd name="T1" fmla="*/ 0 h 21600"/>
                <a:gd name="T2" fmla="*/ 21571 w 21571"/>
                <a:gd name="T3" fmla="*/ 18983 h 21600"/>
                <a:gd name="T4" fmla="*/ 130 w 21571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571" h="21600" fill="none" extrusionOk="0">
                  <a:moveTo>
                    <a:pt x="0" y="0"/>
                  </a:moveTo>
                  <a:cubicBezTo>
                    <a:pt x="43" y="0"/>
                    <a:pt x="86" y="-1"/>
                    <a:pt x="130" y="0"/>
                  </a:cubicBezTo>
                  <a:cubicBezTo>
                    <a:pt x="11047" y="0"/>
                    <a:pt x="20248" y="8146"/>
                    <a:pt x="21570" y="18983"/>
                  </a:cubicBezTo>
                </a:path>
                <a:path w="21571" h="21600" stroke="0" extrusionOk="0">
                  <a:moveTo>
                    <a:pt x="0" y="0"/>
                  </a:moveTo>
                  <a:cubicBezTo>
                    <a:pt x="43" y="0"/>
                    <a:pt x="86" y="-1"/>
                    <a:pt x="130" y="0"/>
                  </a:cubicBezTo>
                  <a:cubicBezTo>
                    <a:pt x="11047" y="0"/>
                    <a:pt x="20248" y="8146"/>
                    <a:pt x="21570" y="18983"/>
                  </a:cubicBezTo>
                  <a:lnTo>
                    <a:pt x="13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5" name="Oval 148"/>
            <p:cNvSpPr>
              <a:spLocks noChangeArrowheads="1"/>
            </p:cNvSpPr>
            <p:nvPr/>
          </p:nvSpPr>
          <p:spPr bwMode="auto">
            <a:xfrm>
              <a:off x="3266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6" name="Freeform 149"/>
            <p:cNvSpPr>
              <a:spLocks/>
            </p:cNvSpPr>
            <p:nvPr/>
          </p:nvSpPr>
          <p:spPr bwMode="auto">
            <a:xfrm>
              <a:off x="3425" y="2713"/>
              <a:ext cx="46" cy="74"/>
            </a:xfrm>
            <a:custGeom>
              <a:avLst/>
              <a:gdLst>
                <a:gd name="T0" fmla="*/ 0 w 46"/>
                <a:gd name="T1" fmla="*/ 2 h 74"/>
                <a:gd name="T2" fmla="*/ 23 w 46"/>
                <a:gd name="T3" fmla="*/ 10 h 74"/>
                <a:gd name="T4" fmla="*/ 46 w 46"/>
                <a:gd name="T5" fmla="*/ 0 h 74"/>
                <a:gd name="T6" fmla="*/ 25 w 46"/>
                <a:gd name="T7" fmla="*/ 74 h 74"/>
                <a:gd name="T8" fmla="*/ 0 w 46"/>
                <a:gd name="T9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4">
                  <a:moveTo>
                    <a:pt x="0" y="2"/>
                  </a:moveTo>
                  <a:lnTo>
                    <a:pt x="23" y="10"/>
                  </a:lnTo>
                  <a:lnTo>
                    <a:pt x="46" y="0"/>
                  </a:lnTo>
                  <a:lnTo>
                    <a:pt x="25" y="7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7" name="Arc 150"/>
            <p:cNvSpPr>
              <a:spLocks/>
            </p:cNvSpPr>
            <p:nvPr/>
          </p:nvSpPr>
          <p:spPr bwMode="auto">
            <a:xfrm>
              <a:off x="3748" y="2292"/>
              <a:ext cx="28" cy="490"/>
            </a:xfrm>
            <a:custGeom>
              <a:avLst/>
              <a:gdLst>
                <a:gd name="G0" fmla="+- 782 0 0"/>
                <a:gd name="G1" fmla="+- 21600 0 0"/>
                <a:gd name="G2" fmla="+- 21600 0 0"/>
                <a:gd name="T0" fmla="*/ 0 w 22217"/>
                <a:gd name="T1" fmla="*/ 14 h 21600"/>
                <a:gd name="T2" fmla="*/ 22217 w 22217"/>
                <a:gd name="T3" fmla="*/ 18936 h 21600"/>
                <a:gd name="T4" fmla="*/ 782 w 22217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217" h="21600" fill="none" extrusionOk="0">
                  <a:moveTo>
                    <a:pt x="0" y="14"/>
                  </a:moveTo>
                  <a:cubicBezTo>
                    <a:pt x="260" y="4"/>
                    <a:pt x="521" y="-1"/>
                    <a:pt x="782" y="0"/>
                  </a:cubicBezTo>
                  <a:cubicBezTo>
                    <a:pt x="11681" y="0"/>
                    <a:pt x="20872" y="8120"/>
                    <a:pt x="22217" y="18935"/>
                  </a:cubicBezTo>
                </a:path>
                <a:path w="22217" h="21600" stroke="0" extrusionOk="0">
                  <a:moveTo>
                    <a:pt x="0" y="14"/>
                  </a:moveTo>
                  <a:cubicBezTo>
                    <a:pt x="260" y="4"/>
                    <a:pt x="521" y="-1"/>
                    <a:pt x="782" y="0"/>
                  </a:cubicBezTo>
                  <a:cubicBezTo>
                    <a:pt x="11681" y="0"/>
                    <a:pt x="20872" y="8120"/>
                    <a:pt x="22217" y="18935"/>
                  </a:cubicBezTo>
                  <a:lnTo>
                    <a:pt x="782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8" name="Oval 151"/>
            <p:cNvSpPr>
              <a:spLocks noChangeArrowheads="1"/>
            </p:cNvSpPr>
            <p:nvPr/>
          </p:nvSpPr>
          <p:spPr bwMode="auto">
            <a:xfrm>
              <a:off x="3729" y="2273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9" name="Freeform 152"/>
            <p:cNvSpPr>
              <a:spLocks/>
            </p:cNvSpPr>
            <p:nvPr/>
          </p:nvSpPr>
          <p:spPr bwMode="auto">
            <a:xfrm>
              <a:off x="3752" y="2708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3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3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0" name="Line 153"/>
            <p:cNvSpPr>
              <a:spLocks noChangeShapeType="1"/>
            </p:cNvSpPr>
            <p:nvPr/>
          </p:nvSpPr>
          <p:spPr bwMode="auto">
            <a:xfrm>
              <a:off x="1001" y="2319"/>
              <a:ext cx="1" cy="40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1" name="Oval 154"/>
            <p:cNvSpPr>
              <a:spLocks noChangeArrowheads="1"/>
            </p:cNvSpPr>
            <p:nvPr/>
          </p:nvSpPr>
          <p:spPr bwMode="auto">
            <a:xfrm>
              <a:off x="982" y="2299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2" name="Freeform 155"/>
            <p:cNvSpPr>
              <a:spLocks/>
            </p:cNvSpPr>
            <p:nvPr/>
          </p:nvSpPr>
          <p:spPr bwMode="auto">
            <a:xfrm>
              <a:off x="978" y="2708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3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3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3" name="Arc 156"/>
            <p:cNvSpPr>
              <a:spLocks/>
            </p:cNvSpPr>
            <p:nvPr/>
          </p:nvSpPr>
          <p:spPr bwMode="auto">
            <a:xfrm>
              <a:off x="1698" y="2321"/>
              <a:ext cx="56" cy="461"/>
            </a:xfrm>
            <a:custGeom>
              <a:avLst/>
              <a:gdLst>
                <a:gd name="G0" fmla="+- 21440 0 0"/>
                <a:gd name="G1" fmla="+- 21597 0 0"/>
                <a:gd name="G2" fmla="+- 21600 0 0"/>
                <a:gd name="T0" fmla="*/ 0 w 21440"/>
                <a:gd name="T1" fmla="*/ 18969 h 21597"/>
                <a:gd name="T2" fmla="*/ 21059 w 21440"/>
                <a:gd name="T3" fmla="*/ 0 h 21597"/>
                <a:gd name="T4" fmla="*/ 21440 w 21440"/>
                <a:gd name="T5" fmla="*/ 21597 h 2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40" h="21597" fill="none" extrusionOk="0">
                  <a:moveTo>
                    <a:pt x="0" y="18969"/>
                  </a:moveTo>
                  <a:cubicBezTo>
                    <a:pt x="1310" y="8281"/>
                    <a:pt x="10292" y="190"/>
                    <a:pt x="21059" y="0"/>
                  </a:cubicBezTo>
                </a:path>
                <a:path w="21440" h="21597" stroke="0" extrusionOk="0">
                  <a:moveTo>
                    <a:pt x="0" y="18969"/>
                  </a:moveTo>
                  <a:cubicBezTo>
                    <a:pt x="1310" y="8281"/>
                    <a:pt x="10292" y="190"/>
                    <a:pt x="21059" y="0"/>
                  </a:cubicBezTo>
                  <a:lnTo>
                    <a:pt x="21440" y="21597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4" name="Oval 157"/>
            <p:cNvSpPr>
              <a:spLocks noChangeArrowheads="1"/>
            </p:cNvSpPr>
            <p:nvPr/>
          </p:nvSpPr>
          <p:spPr bwMode="auto">
            <a:xfrm>
              <a:off x="1733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5" name="Freeform 158"/>
            <p:cNvSpPr>
              <a:spLocks/>
            </p:cNvSpPr>
            <p:nvPr/>
          </p:nvSpPr>
          <p:spPr bwMode="auto">
            <a:xfrm>
              <a:off x="1676" y="2708"/>
              <a:ext cx="45" cy="73"/>
            </a:xfrm>
            <a:custGeom>
              <a:avLst/>
              <a:gdLst>
                <a:gd name="T0" fmla="*/ 0 w 45"/>
                <a:gd name="T1" fmla="*/ 0 h 73"/>
                <a:gd name="T2" fmla="*/ 22 w 45"/>
                <a:gd name="T3" fmla="*/ 9 h 73"/>
                <a:gd name="T4" fmla="*/ 45 w 45"/>
                <a:gd name="T5" fmla="*/ 0 h 73"/>
                <a:gd name="T6" fmla="*/ 21 w 45"/>
                <a:gd name="T7" fmla="*/ 73 h 73"/>
                <a:gd name="T8" fmla="*/ 0 w 45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3">
                  <a:moveTo>
                    <a:pt x="0" y="0"/>
                  </a:moveTo>
                  <a:lnTo>
                    <a:pt x="22" y="9"/>
                  </a:lnTo>
                  <a:lnTo>
                    <a:pt x="45" y="0"/>
                  </a:lnTo>
                  <a:lnTo>
                    <a:pt x="21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6" name="Line 159"/>
            <p:cNvSpPr>
              <a:spLocks noChangeShapeType="1"/>
            </p:cNvSpPr>
            <p:nvPr/>
          </p:nvSpPr>
          <p:spPr bwMode="auto">
            <a:xfrm>
              <a:off x="2042" y="2319"/>
              <a:ext cx="1" cy="40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7" name="Oval 160"/>
            <p:cNvSpPr>
              <a:spLocks noChangeArrowheads="1"/>
            </p:cNvSpPr>
            <p:nvPr/>
          </p:nvSpPr>
          <p:spPr bwMode="auto">
            <a:xfrm>
              <a:off x="2023" y="2299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8" name="Freeform 161"/>
            <p:cNvSpPr>
              <a:spLocks/>
            </p:cNvSpPr>
            <p:nvPr/>
          </p:nvSpPr>
          <p:spPr bwMode="auto">
            <a:xfrm>
              <a:off x="2019" y="2708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3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3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9" name="Arc 162"/>
            <p:cNvSpPr>
              <a:spLocks/>
            </p:cNvSpPr>
            <p:nvPr/>
          </p:nvSpPr>
          <p:spPr bwMode="auto">
            <a:xfrm>
              <a:off x="4037" y="2292"/>
              <a:ext cx="114" cy="490"/>
            </a:xfrm>
            <a:custGeom>
              <a:avLst/>
              <a:gdLst>
                <a:gd name="G0" fmla="+- 189 0 0"/>
                <a:gd name="G1" fmla="+- 21600 0 0"/>
                <a:gd name="G2" fmla="+- 21600 0 0"/>
                <a:gd name="T0" fmla="*/ 0 w 21634"/>
                <a:gd name="T1" fmla="*/ 1 h 21600"/>
                <a:gd name="T2" fmla="*/ 21634 w 21634"/>
                <a:gd name="T3" fmla="*/ 19018 h 21600"/>
                <a:gd name="T4" fmla="*/ 189 w 21634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34" h="21600" fill="none" extrusionOk="0">
                  <a:moveTo>
                    <a:pt x="-1" y="0"/>
                  </a:moveTo>
                  <a:cubicBezTo>
                    <a:pt x="62" y="0"/>
                    <a:pt x="125" y="-1"/>
                    <a:pt x="189" y="0"/>
                  </a:cubicBezTo>
                  <a:cubicBezTo>
                    <a:pt x="11119" y="0"/>
                    <a:pt x="20327" y="8165"/>
                    <a:pt x="21634" y="19017"/>
                  </a:cubicBezTo>
                </a:path>
                <a:path w="21634" h="21600" stroke="0" extrusionOk="0">
                  <a:moveTo>
                    <a:pt x="-1" y="0"/>
                  </a:moveTo>
                  <a:cubicBezTo>
                    <a:pt x="62" y="0"/>
                    <a:pt x="125" y="-1"/>
                    <a:pt x="189" y="0"/>
                  </a:cubicBezTo>
                  <a:cubicBezTo>
                    <a:pt x="11119" y="0"/>
                    <a:pt x="20327" y="8165"/>
                    <a:pt x="21634" y="19017"/>
                  </a:cubicBezTo>
                  <a:lnTo>
                    <a:pt x="189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0" name="Oval 163"/>
            <p:cNvSpPr>
              <a:spLocks noChangeArrowheads="1"/>
            </p:cNvSpPr>
            <p:nvPr/>
          </p:nvSpPr>
          <p:spPr bwMode="auto">
            <a:xfrm>
              <a:off x="4018" y="2273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1" name="Freeform 164"/>
            <p:cNvSpPr>
              <a:spLocks/>
            </p:cNvSpPr>
            <p:nvPr/>
          </p:nvSpPr>
          <p:spPr bwMode="auto">
            <a:xfrm>
              <a:off x="4126" y="2708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5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5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2" name="Arc 165"/>
            <p:cNvSpPr>
              <a:spLocks/>
            </p:cNvSpPr>
            <p:nvPr/>
          </p:nvSpPr>
          <p:spPr bwMode="auto">
            <a:xfrm>
              <a:off x="4474" y="2321"/>
              <a:ext cx="27" cy="461"/>
            </a:xfrm>
            <a:custGeom>
              <a:avLst/>
              <a:gdLst>
                <a:gd name="G0" fmla="+- 21438 0 0"/>
                <a:gd name="G1" fmla="+- 21586 0 0"/>
                <a:gd name="G2" fmla="+- 21600 0 0"/>
                <a:gd name="T0" fmla="*/ 0 w 21438"/>
                <a:gd name="T1" fmla="*/ 18943 h 21586"/>
                <a:gd name="T2" fmla="*/ 20656 w 21438"/>
                <a:gd name="T3" fmla="*/ 0 h 21586"/>
                <a:gd name="T4" fmla="*/ 21438 w 21438"/>
                <a:gd name="T5" fmla="*/ 21586 h 21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38" h="21586" fill="none" extrusionOk="0">
                  <a:moveTo>
                    <a:pt x="0" y="18943"/>
                  </a:moveTo>
                  <a:cubicBezTo>
                    <a:pt x="1298" y="8412"/>
                    <a:pt x="10052" y="384"/>
                    <a:pt x="20656" y="0"/>
                  </a:cubicBezTo>
                </a:path>
                <a:path w="21438" h="21586" stroke="0" extrusionOk="0">
                  <a:moveTo>
                    <a:pt x="0" y="18943"/>
                  </a:moveTo>
                  <a:cubicBezTo>
                    <a:pt x="1298" y="8412"/>
                    <a:pt x="10052" y="384"/>
                    <a:pt x="20656" y="0"/>
                  </a:cubicBezTo>
                  <a:lnTo>
                    <a:pt x="21438" y="21586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3" name="Oval 166"/>
            <p:cNvSpPr>
              <a:spLocks noChangeArrowheads="1"/>
            </p:cNvSpPr>
            <p:nvPr/>
          </p:nvSpPr>
          <p:spPr bwMode="auto">
            <a:xfrm>
              <a:off x="4481" y="2302"/>
              <a:ext cx="39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4" name="Freeform 167"/>
            <p:cNvSpPr>
              <a:spLocks/>
            </p:cNvSpPr>
            <p:nvPr/>
          </p:nvSpPr>
          <p:spPr bwMode="auto">
            <a:xfrm>
              <a:off x="4451" y="2708"/>
              <a:ext cx="45" cy="73"/>
            </a:xfrm>
            <a:custGeom>
              <a:avLst/>
              <a:gdLst>
                <a:gd name="T0" fmla="*/ 0 w 45"/>
                <a:gd name="T1" fmla="*/ 0 h 73"/>
                <a:gd name="T2" fmla="*/ 22 w 45"/>
                <a:gd name="T3" fmla="*/ 9 h 73"/>
                <a:gd name="T4" fmla="*/ 45 w 45"/>
                <a:gd name="T5" fmla="*/ 0 h 73"/>
                <a:gd name="T6" fmla="*/ 22 w 45"/>
                <a:gd name="T7" fmla="*/ 73 h 73"/>
                <a:gd name="T8" fmla="*/ 0 w 45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3">
                  <a:moveTo>
                    <a:pt x="0" y="0"/>
                  </a:moveTo>
                  <a:lnTo>
                    <a:pt x="22" y="9"/>
                  </a:lnTo>
                  <a:lnTo>
                    <a:pt x="45" y="0"/>
                  </a:lnTo>
                  <a:lnTo>
                    <a:pt x="22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5" name="Arc 168"/>
            <p:cNvSpPr>
              <a:spLocks/>
            </p:cNvSpPr>
            <p:nvPr/>
          </p:nvSpPr>
          <p:spPr bwMode="auto">
            <a:xfrm>
              <a:off x="4789" y="2321"/>
              <a:ext cx="57" cy="461"/>
            </a:xfrm>
            <a:custGeom>
              <a:avLst/>
              <a:gdLst>
                <a:gd name="G0" fmla="+- 381 0 0"/>
                <a:gd name="G1" fmla="+- 21600 0 0"/>
                <a:gd name="G2" fmla="+- 21600 0 0"/>
                <a:gd name="T0" fmla="*/ 0 w 21803"/>
                <a:gd name="T1" fmla="*/ 3 h 21600"/>
                <a:gd name="T2" fmla="*/ 21803 w 21803"/>
                <a:gd name="T3" fmla="*/ 18836 h 21600"/>
                <a:gd name="T4" fmla="*/ 381 w 21803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803" h="21600" fill="none" extrusionOk="0">
                  <a:moveTo>
                    <a:pt x="0" y="3"/>
                  </a:moveTo>
                  <a:cubicBezTo>
                    <a:pt x="126" y="1"/>
                    <a:pt x="253" y="-1"/>
                    <a:pt x="381" y="0"/>
                  </a:cubicBezTo>
                  <a:cubicBezTo>
                    <a:pt x="11241" y="0"/>
                    <a:pt x="20413" y="8064"/>
                    <a:pt x="21803" y="18835"/>
                  </a:cubicBezTo>
                </a:path>
                <a:path w="21803" h="21600" stroke="0" extrusionOk="0">
                  <a:moveTo>
                    <a:pt x="0" y="3"/>
                  </a:moveTo>
                  <a:cubicBezTo>
                    <a:pt x="126" y="1"/>
                    <a:pt x="253" y="-1"/>
                    <a:pt x="381" y="0"/>
                  </a:cubicBezTo>
                  <a:cubicBezTo>
                    <a:pt x="11241" y="0"/>
                    <a:pt x="20413" y="8064"/>
                    <a:pt x="21803" y="18835"/>
                  </a:cubicBezTo>
                  <a:lnTo>
                    <a:pt x="381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6" name="Oval 169"/>
            <p:cNvSpPr>
              <a:spLocks noChangeArrowheads="1"/>
            </p:cNvSpPr>
            <p:nvPr/>
          </p:nvSpPr>
          <p:spPr bwMode="auto">
            <a:xfrm>
              <a:off x="4770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7" name="Freeform 170"/>
            <p:cNvSpPr>
              <a:spLocks/>
            </p:cNvSpPr>
            <p:nvPr/>
          </p:nvSpPr>
          <p:spPr bwMode="auto">
            <a:xfrm>
              <a:off x="4821" y="2708"/>
              <a:ext cx="45" cy="73"/>
            </a:xfrm>
            <a:custGeom>
              <a:avLst/>
              <a:gdLst>
                <a:gd name="T0" fmla="*/ 0 w 45"/>
                <a:gd name="T1" fmla="*/ 0 h 73"/>
                <a:gd name="T2" fmla="*/ 22 w 45"/>
                <a:gd name="T3" fmla="*/ 9 h 73"/>
                <a:gd name="T4" fmla="*/ 45 w 45"/>
                <a:gd name="T5" fmla="*/ 0 h 73"/>
                <a:gd name="T6" fmla="*/ 24 w 45"/>
                <a:gd name="T7" fmla="*/ 73 h 73"/>
                <a:gd name="T8" fmla="*/ 0 w 45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3">
                  <a:moveTo>
                    <a:pt x="0" y="0"/>
                  </a:moveTo>
                  <a:lnTo>
                    <a:pt x="22" y="9"/>
                  </a:lnTo>
                  <a:lnTo>
                    <a:pt x="45" y="0"/>
                  </a:lnTo>
                  <a:lnTo>
                    <a:pt x="24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8" name="Rectangle 171"/>
            <p:cNvSpPr>
              <a:spLocks noChangeArrowheads="1"/>
            </p:cNvSpPr>
            <p:nvPr/>
          </p:nvSpPr>
          <p:spPr bwMode="auto">
            <a:xfrm>
              <a:off x="2765" y="1208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a</a:t>
              </a:r>
              <a:endParaRPr lang="en-US" altLang="ko-KR"/>
            </a:p>
          </p:txBody>
        </p:sp>
        <p:sp>
          <p:nvSpPr>
            <p:cNvPr id="309" name="Rectangle 172"/>
            <p:cNvSpPr>
              <a:spLocks noChangeArrowheads="1"/>
            </p:cNvSpPr>
            <p:nvPr/>
          </p:nvSpPr>
          <p:spPr bwMode="auto">
            <a:xfrm>
              <a:off x="2071" y="1641"/>
              <a:ext cx="43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b</a:t>
              </a:r>
              <a:endParaRPr lang="en-US" altLang="ko-KR"/>
            </a:p>
          </p:txBody>
        </p:sp>
        <p:sp>
          <p:nvSpPr>
            <p:cNvPr id="310" name="Rectangle 173"/>
            <p:cNvSpPr>
              <a:spLocks noChangeArrowheads="1"/>
            </p:cNvSpPr>
            <p:nvPr/>
          </p:nvSpPr>
          <p:spPr bwMode="auto">
            <a:xfrm>
              <a:off x="4095" y="1641"/>
              <a:ext cx="39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c</a:t>
              </a:r>
              <a:endParaRPr lang="en-US" altLang="ko-KR"/>
            </a:p>
          </p:txBody>
        </p:sp>
        <p:sp>
          <p:nvSpPr>
            <p:cNvPr id="311" name="Rectangle 174"/>
            <p:cNvSpPr>
              <a:spLocks noChangeArrowheads="1"/>
            </p:cNvSpPr>
            <p:nvPr/>
          </p:nvSpPr>
          <p:spPr bwMode="auto">
            <a:xfrm>
              <a:off x="798" y="2133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d</a:t>
              </a:r>
              <a:endParaRPr lang="en-US" altLang="ko-KR"/>
            </a:p>
          </p:txBody>
        </p:sp>
        <p:sp>
          <p:nvSpPr>
            <p:cNvPr id="312" name="Rectangle 175"/>
            <p:cNvSpPr>
              <a:spLocks noChangeArrowheads="1"/>
            </p:cNvSpPr>
            <p:nvPr/>
          </p:nvSpPr>
          <p:spPr bwMode="auto">
            <a:xfrm>
              <a:off x="1637" y="2133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e</a:t>
              </a:r>
              <a:endParaRPr lang="en-US" altLang="ko-KR"/>
            </a:p>
          </p:txBody>
        </p:sp>
        <p:sp>
          <p:nvSpPr>
            <p:cNvPr id="313" name="Rectangle 176"/>
            <p:cNvSpPr>
              <a:spLocks noChangeArrowheads="1"/>
            </p:cNvSpPr>
            <p:nvPr/>
          </p:nvSpPr>
          <p:spPr bwMode="auto">
            <a:xfrm>
              <a:off x="2302" y="2133"/>
              <a:ext cx="22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f</a:t>
              </a:r>
              <a:endParaRPr lang="en-US" altLang="ko-KR"/>
            </a:p>
          </p:txBody>
        </p:sp>
        <p:sp>
          <p:nvSpPr>
            <p:cNvPr id="314" name="Rectangle 177"/>
            <p:cNvSpPr>
              <a:spLocks noChangeArrowheads="1"/>
            </p:cNvSpPr>
            <p:nvPr/>
          </p:nvSpPr>
          <p:spPr bwMode="auto">
            <a:xfrm>
              <a:off x="3112" y="2133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g</a:t>
              </a:r>
              <a:endParaRPr lang="en-US" altLang="ko-KR"/>
            </a:p>
          </p:txBody>
        </p:sp>
        <p:sp>
          <p:nvSpPr>
            <p:cNvPr id="315" name="Arc 178"/>
            <p:cNvSpPr>
              <a:spLocks/>
            </p:cNvSpPr>
            <p:nvPr/>
          </p:nvSpPr>
          <p:spPr bwMode="auto">
            <a:xfrm>
              <a:off x="2219" y="1829"/>
              <a:ext cx="171" cy="404"/>
            </a:xfrm>
            <a:custGeom>
              <a:avLst/>
              <a:gdLst>
                <a:gd name="G0" fmla="+- 21382 0 0"/>
                <a:gd name="G1" fmla="+- 21600 0 0"/>
                <a:gd name="G2" fmla="+- 21600 0 0"/>
                <a:gd name="T0" fmla="*/ 0 w 21382"/>
                <a:gd name="T1" fmla="*/ 18535 h 21600"/>
                <a:gd name="T2" fmla="*/ 21258 w 21382"/>
                <a:gd name="T3" fmla="*/ 0 h 21600"/>
                <a:gd name="T4" fmla="*/ 21382 w 2138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82" h="21600" fill="none" extrusionOk="0">
                  <a:moveTo>
                    <a:pt x="0" y="18535"/>
                  </a:moveTo>
                  <a:cubicBezTo>
                    <a:pt x="1518" y="7945"/>
                    <a:pt x="10559" y="61"/>
                    <a:pt x="21258" y="0"/>
                  </a:cubicBezTo>
                </a:path>
                <a:path w="21382" h="21600" stroke="0" extrusionOk="0">
                  <a:moveTo>
                    <a:pt x="0" y="18535"/>
                  </a:moveTo>
                  <a:cubicBezTo>
                    <a:pt x="1518" y="7945"/>
                    <a:pt x="10559" y="61"/>
                    <a:pt x="21258" y="0"/>
                  </a:cubicBezTo>
                  <a:lnTo>
                    <a:pt x="21382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6" name="Oval 179"/>
            <p:cNvSpPr>
              <a:spLocks noChangeArrowheads="1"/>
            </p:cNvSpPr>
            <p:nvPr/>
          </p:nvSpPr>
          <p:spPr bwMode="auto">
            <a:xfrm>
              <a:off x="2370" y="1810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7" name="Freeform 180"/>
            <p:cNvSpPr>
              <a:spLocks/>
            </p:cNvSpPr>
            <p:nvPr/>
          </p:nvSpPr>
          <p:spPr bwMode="auto">
            <a:xfrm>
              <a:off x="2197" y="2157"/>
              <a:ext cx="46" cy="75"/>
            </a:xfrm>
            <a:custGeom>
              <a:avLst/>
              <a:gdLst>
                <a:gd name="T0" fmla="*/ 0 w 46"/>
                <a:gd name="T1" fmla="*/ 0 h 75"/>
                <a:gd name="T2" fmla="*/ 23 w 46"/>
                <a:gd name="T3" fmla="*/ 11 h 75"/>
                <a:gd name="T4" fmla="*/ 46 w 46"/>
                <a:gd name="T5" fmla="*/ 3 h 75"/>
                <a:gd name="T6" fmla="*/ 21 w 46"/>
                <a:gd name="T7" fmla="*/ 75 h 75"/>
                <a:gd name="T8" fmla="*/ 0 w 46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5">
                  <a:moveTo>
                    <a:pt x="0" y="0"/>
                  </a:moveTo>
                  <a:lnTo>
                    <a:pt x="23" y="11"/>
                  </a:lnTo>
                  <a:lnTo>
                    <a:pt x="46" y="3"/>
                  </a:lnTo>
                  <a:lnTo>
                    <a:pt x="21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8" name="Rectangle 181"/>
            <p:cNvSpPr>
              <a:spLocks noChangeArrowheads="1"/>
            </p:cNvSpPr>
            <p:nvPr/>
          </p:nvSpPr>
          <p:spPr bwMode="auto">
            <a:xfrm>
              <a:off x="3864" y="2133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h</a:t>
              </a:r>
              <a:endParaRPr lang="en-US" altLang="ko-KR"/>
            </a:p>
          </p:txBody>
        </p:sp>
        <p:sp>
          <p:nvSpPr>
            <p:cNvPr id="319" name="Rectangle 182"/>
            <p:cNvSpPr>
              <a:spLocks noChangeArrowheads="1"/>
            </p:cNvSpPr>
            <p:nvPr/>
          </p:nvSpPr>
          <p:spPr bwMode="auto">
            <a:xfrm>
              <a:off x="4616" y="2133"/>
              <a:ext cx="17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i</a:t>
              </a:r>
              <a:endParaRPr lang="en-US" altLang="ko-KR"/>
            </a:p>
          </p:txBody>
        </p:sp>
        <p:sp>
          <p:nvSpPr>
            <p:cNvPr id="320" name="Rectangle 183"/>
            <p:cNvSpPr>
              <a:spLocks noChangeArrowheads="1"/>
            </p:cNvSpPr>
            <p:nvPr/>
          </p:nvSpPr>
          <p:spPr bwMode="auto">
            <a:xfrm>
              <a:off x="683" y="2682"/>
              <a:ext cx="17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j</a:t>
              </a:r>
              <a:endParaRPr lang="en-US" altLang="ko-KR"/>
            </a:p>
          </p:txBody>
        </p:sp>
        <p:sp>
          <p:nvSpPr>
            <p:cNvPr id="321" name="Rectangle 184"/>
            <p:cNvSpPr>
              <a:spLocks noChangeArrowheads="1"/>
            </p:cNvSpPr>
            <p:nvPr/>
          </p:nvSpPr>
          <p:spPr bwMode="auto">
            <a:xfrm>
              <a:off x="1059" y="2682"/>
              <a:ext cx="39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k</a:t>
              </a:r>
              <a:endParaRPr lang="en-US" altLang="ko-KR"/>
            </a:p>
          </p:txBody>
        </p:sp>
        <p:sp>
          <p:nvSpPr>
            <p:cNvPr id="322" name="Rectangle 185"/>
            <p:cNvSpPr>
              <a:spLocks noChangeArrowheads="1"/>
            </p:cNvSpPr>
            <p:nvPr/>
          </p:nvSpPr>
          <p:spPr bwMode="auto">
            <a:xfrm>
              <a:off x="1406" y="2682"/>
              <a:ext cx="17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l</a:t>
              </a:r>
              <a:endParaRPr lang="en-US" altLang="ko-KR"/>
            </a:p>
          </p:txBody>
        </p:sp>
        <p:sp>
          <p:nvSpPr>
            <p:cNvPr id="323" name="Rectangle 186"/>
            <p:cNvSpPr>
              <a:spLocks noChangeArrowheads="1"/>
            </p:cNvSpPr>
            <p:nvPr/>
          </p:nvSpPr>
          <p:spPr bwMode="auto">
            <a:xfrm>
              <a:off x="1811" y="2682"/>
              <a:ext cx="65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m</a:t>
              </a:r>
              <a:endParaRPr lang="en-US" altLang="ko-KR"/>
            </a:p>
          </p:txBody>
        </p:sp>
        <p:sp>
          <p:nvSpPr>
            <p:cNvPr id="324" name="Rectangle 187"/>
            <p:cNvSpPr>
              <a:spLocks noChangeArrowheads="1"/>
            </p:cNvSpPr>
            <p:nvPr/>
          </p:nvSpPr>
          <p:spPr bwMode="auto">
            <a:xfrm>
              <a:off x="2186" y="2682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n</a:t>
              </a:r>
              <a:endParaRPr lang="en-US" altLang="ko-KR"/>
            </a:p>
          </p:txBody>
        </p:sp>
        <p:sp>
          <p:nvSpPr>
            <p:cNvPr id="325" name="Rectangle 188"/>
            <p:cNvSpPr>
              <a:spLocks noChangeArrowheads="1"/>
            </p:cNvSpPr>
            <p:nvPr/>
          </p:nvSpPr>
          <p:spPr bwMode="auto">
            <a:xfrm>
              <a:off x="2505" y="2682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o</a:t>
              </a:r>
              <a:endParaRPr lang="en-US" altLang="ko-KR"/>
            </a:p>
          </p:txBody>
        </p:sp>
        <p:sp>
          <p:nvSpPr>
            <p:cNvPr id="326" name="Rectangle 189"/>
            <p:cNvSpPr>
              <a:spLocks noChangeArrowheads="1"/>
            </p:cNvSpPr>
            <p:nvPr/>
          </p:nvSpPr>
          <p:spPr bwMode="auto">
            <a:xfrm>
              <a:off x="2881" y="2676"/>
              <a:ext cx="42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p</a:t>
              </a:r>
              <a:endParaRPr lang="en-US" altLang="ko-KR"/>
            </a:p>
          </p:txBody>
        </p:sp>
        <p:sp>
          <p:nvSpPr>
            <p:cNvPr id="327" name="Rectangle 190"/>
            <p:cNvSpPr>
              <a:spLocks noChangeArrowheads="1"/>
            </p:cNvSpPr>
            <p:nvPr/>
          </p:nvSpPr>
          <p:spPr bwMode="auto">
            <a:xfrm>
              <a:off x="3256" y="2682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q</a:t>
              </a:r>
              <a:endParaRPr lang="en-US" altLang="ko-KR"/>
            </a:p>
          </p:txBody>
        </p:sp>
        <p:sp>
          <p:nvSpPr>
            <p:cNvPr id="328" name="Rectangle 191"/>
            <p:cNvSpPr>
              <a:spLocks noChangeArrowheads="1"/>
            </p:cNvSpPr>
            <p:nvPr/>
          </p:nvSpPr>
          <p:spPr bwMode="auto">
            <a:xfrm>
              <a:off x="3575" y="2682"/>
              <a:ext cx="26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r</a:t>
              </a:r>
              <a:endParaRPr lang="en-US" altLang="ko-KR"/>
            </a:p>
          </p:txBody>
        </p:sp>
        <p:sp>
          <p:nvSpPr>
            <p:cNvPr id="329" name="Rectangle 192"/>
            <p:cNvSpPr>
              <a:spLocks noChangeArrowheads="1"/>
            </p:cNvSpPr>
            <p:nvPr/>
          </p:nvSpPr>
          <p:spPr bwMode="auto">
            <a:xfrm>
              <a:off x="3922" y="2682"/>
              <a:ext cx="38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s</a:t>
              </a:r>
              <a:endParaRPr lang="en-US" altLang="ko-KR"/>
            </a:p>
          </p:txBody>
        </p:sp>
        <p:sp>
          <p:nvSpPr>
            <p:cNvPr id="330" name="Rectangle 193"/>
            <p:cNvSpPr>
              <a:spLocks noChangeArrowheads="1"/>
            </p:cNvSpPr>
            <p:nvPr/>
          </p:nvSpPr>
          <p:spPr bwMode="auto">
            <a:xfrm>
              <a:off x="4269" y="2682"/>
              <a:ext cx="21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t</a:t>
              </a:r>
              <a:endParaRPr lang="en-US" altLang="ko-KR"/>
            </a:p>
          </p:txBody>
        </p:sp>
        <p:sp>
          <p:nvSpPr>
            <p:cNvPr id="331" name="Rectangle 194"/>
            <p:cNvSpPr>
              <a:spLocks noChangeArrowheads="1"/>
            </p:cNvSpPr>
            <p:nvPr/>
          </p:nvSpPr>
          <p:spPr bwMode="auto">
            <a:xfrm>
              <a:off x="4616" y="2682"/>
              <a:ext cx="42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u</a:t>
              </a:r>
              <a:endParaRPr lang="en-US" altLang="ko-KR"/>
            </a:p>
          </p:txBody>
        </p:sp>
        <p:sp>
          <p:nvSpPr>
            <p:cNvPr id="332" name="Rectangle 195"/>
            <p:cNvSpPr>
              <a:spLocks noChangeArrowheads="1"/>
            </p:cNvSpPr>
            <p:nvPr/>
          </p:nvSpPr>
          <p:spPr bwMode="auto">
            <a:xfrm>
              <a:off x="4992" y="2682"/>
              <a:ext cx="39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v</a:t>
              </a:r>
              <a:endParaRPr lang="en-US" altLang="ko-KR"/>
            </a:p>
          </p:txBody>
        </p:sp>
        <p:sp>
          <p:nvSpPr>
            <p:cNvPr id="333" name="Text Box 196"/>
            <p:cNvSpPr txBox="1">
              <a:spLocks noChangeArrowheads="1"/>
            </p:cNvSpPr>
            <p:nvPr/>
          </p:nvSpPr>
          <p:spPr bwMode="auto">
            <a:xfrm>
              <a:off x="3346" y="1315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34" name="Text Box 197"/>
            <p:cNvSpPr txBox="1">
              <a:spLocks noChangeArrowheads="1"/>
            </p:cNvSpPr>
            <p:nvPr/>
          </p:nvSpPr>
          <p:spPr bwMode="auto">
            <a:xfrm>
              <a:off x="1202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35" name="Text Box 198"/>
            <p:cNvSpPr txBox="1">
              <a:spLocks noChangeArrowheads="1"/>
            </p:cNvSpPr>
            <p:nvPr/>
          </p:nvSpPr>
          <p:spPr bwMode="auto">
            <a:xfrm>
              <a:off x="2744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36" name="Text Box 199"/>
            <p:cNvSpPr txBox="1">
              <a:spLocks noChangeArrowheads="1"/>
            </p:cNvSpPr>
            <p:nvPr/>
          </p:nvSpPr>
          <p:spPr bwMode="auto">
            <a:xfrm>
              <a:off x="3470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37" name="Text Box 200"/>
            <p:cNvSpPr txBox="1">
              <a:spLocks noChangeArrowheads="1"/>
            </p:cNvSpPr>
            <p:nvPr/>
          </p:nvSpPr>
          <p:spPr bwMode="auto">
            <a:xfrm>
              <a:off x="4241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38" name="Text Box 201"/>
            <p:cNvSpPr txBox="1">
              <a:spLocks noChangeArrowheads="1"/>
            </p:cNvSpPr>
            <p:nvPr/>
          </p:nvSpPr>
          <p:spPr bwMode="auto">
            <a:xfrm>
              <a:off x="5012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</p:grp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특성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3568" y="1340768"/>
            <a:ext cx="5328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ko-KR" altLang="en-US" sz="2400" b="1" dirty="0" smtClean="0"/>
              <a:t>예</a:t>
            </a:r>
            <a:r>
              <a:rPr lang="en-US" altLang="ko-KR" sz="2400" b="1" dirty="0" smtClean="0"/>
              <a:t>) 3</a:t>
            </a:r>
            <a:r>
              <a:rPr lang="ko-KR" altLang="en-US" sz="2400" b="1" dirty="0" smtClean="0"/>
              <a:t>차 </a:t>
            </a:r>
            <a:r>
              <a:rPr lang="en-US" altLang="ko-KR" sz="2400" b="1" dirty="0" smtClean="0"/>
              <a:t>B-Tree</a:t>
            </a:r>
            <a:endParaRPr lang="ko-KR" altLang="en-US" sz="2400" b="1" dirty="0"/>
          </a:p>
        </p:txBody>
      </p:sp>
      <p:sp>
        <p:nvSpPr>
          <p:cNvPr id="141" name="TextBox 140"/>
          <p:cNvSpPr txBox="1"/>
          <p:nvPr/>
        </p:nvSpPr>
        <p:spPr>
          <a:xfrm>
            <a:off x="1056545" y="4785651"/>
            <a:ext cx="4784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b="1" dirty="0" smtClean="0"/>
              <a:t>한</a:t>
            </a:r>
            <a:r>
              <a:rPr lang="en-US" altLang="ko-KR" b="1" dirty="0" smtClean="0"/>
              <a:t> </a:t>
            </a:r>
            <a:r>
              <a:rPr lang="ko-KR" altLang="en-US" b="1" dirty="0" err="1" smtClean="0"/>
              <a:t>노드당</a:t>
            </a:r>
            <a:r>
              <a:rPr lang="ko-KR" altLang="en-US" b="1" dirty="0" smtClean="0"/>
              <a:t> 최고 키 수 </a:t>
            </a:r>
            <a:r>
              <a:rPr lang="en-US" altLang="ko-KR" b="1" dirty="0" smtClean="0"/>
              <a:t>: 2</a:t>
            </a:r>
            <a:r>
              <a:rPr lang="ko-KR" altLang="en-US" b="1" dirty="0" smtClean="0"/>
              <a:t>개 </a:t>
            </a:r>
            <a:r>
              <a:rPr lang="en-US" altLang="ko-KR" b="1" dirty="0" smtClean="0"/>
              <a:t>(m-1)</a:t>
            </a:r>
            <a:endParaRPr lang="ko-KR" altLang="en-US" b="1" dirty="0"/>
          </a:p>
        </p:txBody>
      </p:sp>
      <p:sp>
        <p:nvSpPr>
          <p:cNvPr id="142" name="TextBox 141"/>
          <p:cNvSpPr txBox="1"/>
          <p:nvPr/>
        </p:nvSpPr>
        <p:spPr>
          <a:xfrm>
            <a:off x="1043608" y="5147900"/>
            <a:ext cx="4784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b="1" dirty="0" smtClean="0"/>
              <a:t>한</a:t>
            </a:r>
            <a:r>
              <a:rPr lang="en-US" altLang="ko-KR" b="1" dirty="0" smtClean="0"/>
              <a:t> </a:t>
            </a:r>
            <a:r>
              <a:rPr lang="ko-KR" altLang="en-US" b="1" dirty="0" err="1" smtClean="0"/>
              <a:t>노드당</a:t>
            </a:r>
            <a:r>
              <a:rPr lang="ko-KR" altLang="en-US" b="1" dirty="0" smtClean="0"/>
              <a:t> </a:t>
            </a:r>
            <a:r>
              <a:rPr lang="ko-KR" altLang="en-US" b="1" dirty="0" err="1" smtClean="0"/>
              <a:t>서브트</a:t>
            </a:r>
            <a:r>
              <a:rPr lang="ko-KR" altLang="en-US" b="1" dirty="0" err="1"/>
              <a:t>리</a:t>
            </a:r>
            <a:r>
              <a:rPr lang="ko-KR" altLang="en-US" b="1" dirty="0" smtClean="0"/>
              <a:t> 수 </a:t>
            </a:r>
            <a:r>
              <a:rPr lang="en-US" altLang="ko-KR" b="1" dirty="0" smtClean="0"/>
              <a:t>: 3</a:t>
            </a:r>
            <a:r>
              <a:rPr lang="ko-KR" altLang="en-US" b="1" dirty="0" smtClean="0"/>
              <a:t>개 </a:t>
            </a:r>
            <a:r>
              <a:rPr lang="en-US" altLang="ko-KR" b="1" dirty="0" smtClean="0"/>
              <a:t>(m)</a:t>
            </a:r>
            <a:endParaRPr lang="ko-KR" altLang="en-US" b="1" dirty="0"/>
          </a:p>
        </p:txBody>
      </p:sp>
      <p:sp>
        <p:nvSpPr>
          <p:cNvPr id="143" name="TextBox 142"/>
          <p:cNvSpPr txBox="1"/>
          <p:nvPr/>
        </p:nvSpPr>
        <p:spPr>
          <a:xfrm>
            <a:off x="1531560" y="5517232"/>
            <a:ext cx="440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dirty="0" smtClean="0"/>
              <a:t>루트와 </a:t>
            </a:r>
            <a:r>
              <a:rPr lang="ko-KR" altLang="en-US" dirty="0" err="1" smtClean="0"/>
              <a:t>리프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노드는</a:t>
            </a:r>
            <a:r>
              <a:rPr lang="ko-KR" altLang="en-US" dirty="0" smtClean="0"/>
              <a:t> 제외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459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67544" y="2132856"/>
            <a:ext cx="8229600" cy="3315823"/>
          </a:xfrm>
        </p:spPr>
        <p:txBody>
          <a:bodyPr/>
          <a:lstStyle/>
          <a:p>
            <a:r>
              <a:rPr lang="en-US" altLang="ko-KR" dirty="0" smtClean="0"/>
              <a:t>M</a:t>
            </a:r>
            <a:r>
              <a:rPr lang="ko-KR" altLang="en-US" dirty="0" smtClean="0"/>
              <a:t>원 탐색 </a:t>
            </a:r>
            <a:r>
              <a:rPr lang="ko-KR" altLang="en-US" dirty="0" err="1" smtClean="0"/>
              <a:t>트리의</a:t>
            </a:r>
            <a:r>
              <a:rPr lang="ko-KR" altLang="en-US" dirty="0" smtClean="0"/>
              <a:t> 직접 검색과 똑같은 과정</a:t>
            </a:r>
            <a:endParaRPr lang="en-US" altLang="ko-KR" dirty="0" smtClean="0"/>
          </a:p>
          <a:p>
            <a:r>
              <a:rPr lang="ko-KR" altLang="en-US" dirty="0" smtClean="0"/>
              <a:t>이진 </a:t>
            </a:r>
            <a:r>
              <a:rPr lang="ko-KR" altLang="en-US" dirty="0" err="1" smtClean="0"/>
              <a:t>트리와</a:t>
            </a:r>
            <a:r>
              <a:rPr lang="ko-KR" altLang="en-US" dirty="0" smtClean="0"/>
              <a:t> 같은 방법으로 탐색</a:t>
            </a:r>
            <a:endParaRPr lang="en-US" altLang="ko-KR" dirty="0" smtClean="0"/>
          </a:p>
          <a:p>
            <a:r>
              <a:rPr lang="ko-KR" altLang="en-US" dirty="0" smtClean="0"/>
              <a:t>왼쪽에 있는 </a:t>
            </a:r>
            <a:r>
              <a:rPr lang="ko-KR" altLang="en-US" dirty="0" err="1" smtClean="0"/>
              <a:t>서브트리를</a:t>
            </a:r>
            <a:r>
              <a:rPr lang="ko-KR" altLang="en-US" dirty="0" smtClean="0"/>
              <a:t> 순회한 후 오른쪽에 있는 </a:t>
            </a:r>
            <a:r>
              <a:rPr lang="ko-KR" altLang="en-US" dirty="0" err="1" smtClean="0"/>
              <a:t>서브트리</a:t>
            </a:r>
            <a:r>
              <a:rPr lang="ko-KR" altLang="en-US" dirty="0" smtClean="0"/>
              <a:t> 순회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 smtClean="0"/>
              <a:t>주요연산</a:t>
            </a:r>
            <a:r>
              <a:rPr lang="en-US" altLang="ko-KR" dirty="0" smtClean="0"/>
              <a:t>(</a:t>
            </a:r>
            <a:r>
              <a:rPr lang="ko-KR" altLang="en-US" dirty="0" smtClean="0"/>
              <a:t>검색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721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202"/>
          <p:cNvGrpSpPr>
            <a:grpSpLocks/>
          </p:cNvGrpSpPr>
          <p:nvPr/>
        </p:nvGrpSpPr>
        <p:grpSpPr bwMode="auto">
          <a:xfrm>
            <a:off x="179512" y="1844824"/>
            <a:ext cx="8568952" cy="4147604"/>
            <a:chOff x="567" y="1162"/>
            <a:chExt cx="4629" cy="2026"/>
          </a:xfrm>
        </p:grpSpPr>
        <p:sp>
          <p:nvSpPr>
            <p:cNvPr id="150" name="AutoShape 7"/>
            <p:cNvSpPr>
              <a:spLocks noChangeAspect="1" noChangeArrowheads="1" noTextEdit="1"/>
            </p:cNvSpPr>
            <p:nvPr/>
          </p:nvSpPr>
          <p:spPr bwMode="auto">
            <a:xfrm>
              <a:off x="567" y="1162"/>
              <a:ext cx="4615" cy="20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1" name="Rectangle 9"/>
            <p:cNvSpPr>
              <a:spLocks noChangeArrowheads="1"/>
            </p:cNvSpPr>
            <p:nvPr/>
          </p:nvSpPr>
          <p:spPr bwMode="auto">
            <a:xfrm>
              <a:off x="567" y="1162"/>
              <a:ext cx="4629" cy="202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2" name="Rectangle 10"/>
            <p:cNvSpPr>
              <a:spLocks noChangeArrowheads="1"/>
            </p:cNvSpPr>
            <p:nvPr/>
          </p:nvSpPr>
          <p:spPr bwMode="auto">
            <a:xfrm>
              <a:off x="2756" y="1309"/>
              <a:ext cx="102" cy="141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3" name="Rectangle 11"/>
            <p:cNvSpPr>
              <a:spLocks noChangeArrowheads="1"/>
            </p:cNvSpPr>
            <p:nvPr/>
          </p:nvSpPr>
          <p:spPr bwMode="auto">
            <a:xfrm>
              <a:off x="2857" y="1309"/>
              <a:ext cx="200" cy="141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4" name="Rectangle 12"/>
            <p:cNvSpPr>
              <a:spLocks noChangeArrowheads="1"/>
            </p:cNvSpPr>
            <p:nvPr/>
          </p:nvSpPr>
          <p:spPr bwMode="auto">
            <a:xfrm>
              <a:off x="2914" y="1332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69</a:t>
              </a:r>
              <a:endParaRPr lang="en-US" altLang="ko-KR"/>
            </a:p>
          </p:txBody>
        </p:sp>
        <p:sp>
          <p:nvSpPr>
            <p:cNvPr id="155" name="Rectangle 13"/>
            <p:cNvSpPr>
              <a:spLocks noChangeArrowheads="1"/>
            </p:cNvSpPr>
            <p:nvPr/>
          </p:nvSpPr>
          <p:spPr bwMode="auto">
            <a:xfrm>
              <a:off x="3056" y="1309"/>
              <a:ext cx="200" cy="141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6" name="Rectangle 14"/>
            <p:cNvSpPr>
              <a:spLocks noChangeArrowheads="1"/>
            </p:cNvSpPr>
            <p:nvPr/>
          </p:nvSpPr>
          <p:spPr bwMode="auto">
            <a:xfrm>
              <a:off x="3172" y="1309"/>
              <a:ext cx="199" cy="141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7" name="Rectangle 15"/>
            <p:cNvSpPr>
              <a:spLocks noChangeArrowheads="1"/>
            </p:cNvSpPr>
            <p:nvPr/>
          </p:nvSpPr>
          <p:spPr bwMode="auto">
            <a:xfrm>
              <a:off x="3371" y="1309"/>
              <a:ext cx="96" cy="141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8" name="Rectangle 16"/>
            <p:cNvSpPr>
              <a:spLocks noChangeArrowheads="1"/>
            </p:cNvSpPr>
            <p:nvPr/>
          </p:nvSpPr>
          <p:spPr bwMode="auto">
            <a:xfrm>
              <a:off x="1744" y="1742"/>
              <a:ext cx="102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9" name="Rectangle 17"/>
            <p:cNvSpPr>
              <a:spLocks noChangeArrowheads="1"/>
            </p:cNvSpPr>
            <p:nvPr/>
          </p:nvSpPr>
          <p:spPr bwMode="auto">
            <a:xfrm>
              <a:off x="1845" y="1742"/>
              <a:ext cx="2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0" name="Rectangle 18"/>
            <p:cNvSpPr>
              <a:spLocks noChangeArrowheads="1"/>
            </p:cNvSpPr>
            <p:nvPr/>
          </p:nvSpPr>
          <p:spPr bwMode="auto">
            <a:xfrm>
              <a:off x="1902" y="1765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19</a:t>
              </a:r>
              <a:endParaRPr lang="en-US" altLang="ko-KR"/>
            </a:p>
          </p:txBody>
        </p:sp>
        <p:sp>
          <p:nvSpPr>
            <p:cNvPr id="161" name="Rectangle 19"/>
            <p:cNvSpPr>
              <a:spLocks noChangeArrowheads="1"/>
            </p:cNvSpPr>
            <p:nvPr/>
          </p:nvSpPr>
          <p:spPr bwMode="auto">
            <a:xfrm>
              <a:off x="2044" y="1742"/>
              <a:ext cx="2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2" name="Rectangle 20"/>
            <p:cNvSpPr>
              <a:spLocks noChangeArrowheads="1"/>
            </p:cNvSpPr>
            <p:nvPr/>
          </p:nvSpPr>
          <p:spPr bwMode="auto">
            <a:xfrm>
              <a:off x="2160" y="1742"/>
              <a:ext cx="199" cy="142"/>
            </a:xfrm>
            <a:prstGeom prst="rect">
              <a:avLst/>
            </a:prstGeom>
            <a:solidFill>
              <a:srgbClr val="FFFFFF"/>
            </a:solidFill>
            <a:ln w="7938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3" name="Rectangle 21"/>
            <p:cNvSpPr>
              <a:spLocks noChangeArrowheads="1"/>
            </p:cNvSpPr>
            <p:nvPr/>
          </p:nvSpPr>
          <p:spPr bwMode="auto">
            <a:xfrm>
              <a:off x="2217" y="1765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43</a:t>
              </a:r>
              <a:endParaRPr lang="en-US" altLang="ko-KR"/>
            </a:p>
          </p:txBody>
        </p:sp>
        <p:sp>
          <p:nvSpPr>
            <p:cNvPr id="164" name="Rectangle 22"/>
            <p:cNvSpPr>
              <a:spLocks noChangeArrowheads="1"/>
            </p:cNvSpPr>
            <p:nvPr/>
          </p:nvSpPr>
          <p:spPr bwMode="auto">
            <a:xfrm>
              <a:off x="2358" y="1742"/>
              <a:ext cx="9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5" name="Rectangle 23"/>
            <p:cNvSpPr>
              <a:spLocks noChangeArrowheads="1"/>
            </p:cNvSpPr>
            <p:nvPr/>
          </p:nvSpPr>
          <p:spPr bwMode="auto">
            <a:xfrm>
              <a:off x="3769" y="1742"/>
              <a:ext cx="101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6" name="Rectangle 24"/>
            <p:cNvSpPr>
              <a:spLocks noChangeArrowheads="1"/>
            </p:cNvSpPr>
            <p:nvPr/>
          </p:nvSpPr>
          <p:spPr bwMode="auto">
            <a:xfrm>
              <a:off x="3869" y="1742"/>
              <a:ext cx="2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7" name="Rectangle 25"/>
            <p:cNvSpPr>
              <a:spLocks noChangeArrowheads="1"/>
            </p:cNvSpPr>
            <p:nvPr/>
          </p:nvSpPr>
          <p:spPr bwMode="auto">
            <a:xfrm>
              <a:off x="3904" y="1765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128</a:t>
              </a:r>
              <a:endParaRPr lang="en-US" altLang="ko-KR"/>
            </a:p>
          </p:txBody>
        </p:sp>
        <p:sp>
          <p:nvSpPr>
            <p:cNvPr id="168" name="Rectangle 26"/>
            <p:cNvSpPr>
              <a:spLocks noChangeArrowheads="1"/>
            </p:cNvSpPr>
            <p:nvPr/>
          </p:nvSpPr>
          <p:spPr bwMode="auto">
            <a:xfrm>
              <a:off x="4068" y="1742"/>
              <a:ext cx="2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9" name="Rectangle 27"/>
            <p:cNvSpPr>
              <a:spLocks noChangeArrowheads="1"/>
            </p:cNvSpPr>
            <p:nvPr/>
          </p:nvSpPr>
          <p:spPr bwMode="auto">
            <a:xfrm>
              <a:off x="4184" y="1742"/>
              <a:ext cx="200" cy="142"/>
            </a:xfrm>
            <a:prstGeom prst="rect">
              <a:avLst/>
            </a:prstGeom>
            <a:solidFill>
              <a:srgbClr val="FFFFFF"/>
            </a:solidFill>
            <a:ln w="7938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0" name="Rectangle 28"/>
            <p:cNvSpPr>
              <a:spLocks noChangeArrowheads="1"/>
            </p:cNvSpPr>
            <p:nvPr/>
          </p:nvSpPr>
          <p:spPr bwMode="auto">
            <a:xfrm>
              <a:off x="4218" y="1765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138</a:t>
              </a:r>
              <a:endParaRPr lang="en-US" altLang="ko-KR"/>
            </a:p>
          </p:txBody>
        </p:sp>
        <p:sp>
          <p:nvSpPr>
            <p:cNvPr id="171" name="Rectangle 29"/>
            <p:cNvSpPr>
              <a:spLocks noChangeArrowheads="1"/>
            </p:cNvSpPr>
            <p:nvPr/>
          </p:nvSpPr>
          <p:spPr bwMode="auto">
            <a:xfrm>
              <a:off x="4383" y="1742"/>
              <a:ext cx="9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2" name="Rectangle 30"/>
            <p:cNvSpPr>
              <a:spLocks noChangeArrowheads="1"/>
            </p:cNvSpPr>
            <p:nvPr/>
          </p:nvSpPr>
          <p:spPr bwMode="auto">
            <a:xfrm>
              <a:off x="4445" y="2234"/>
              <a:ext cx="99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3" name="Rectangle 31"/>
            <p:cNvSpPr>
              <a:spLocks noChangeArrowheads="1"/>
            </p:cNvSpPr>
            <p:nvPr/>
          </p:nvSpPr>
          <p:spPr bwMode="auto">
            <a:xfrm>
              <a:off x="4543" y="2234"/>
              <a:ext cx="19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4" name="Rectangle 32"/>
            <p:cNvSpPr>
              <a:spLocks noChangeArrowheads="1"/>
            </p:cNvSpPr>
            <p:nvPr/>
          </p:nvSpPr>
          <p:spPr bwMode="auto">
            <a:xfrm>
              <a:off x="4575" y="225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145</a:t>
              </a:r>
              <a:endParaRPr lang="en-US" altLang="ko-KR"/>
            </a:p>
          </p:txBody>
        </p:sp>
        <p:sp>
          <p:nvSpPr>
            <p:cNvPr id="175" name="Rectangle 33"/>
            <p:cNvSpPr>
              <a:spLocks noChangeArrowheads="1"/>
            </p:cNvSpPr>
            <p:nvPr/>
          </p:nvSpPr>
          <p:spPr bwMode="auto">
            <a:xfrm>
              <a:off x="4737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6" name="Rectangle 34"/>
            <p:cNvSpPr>
              <a:spLocks noChangeArrowheads="1"/>
            </p:cNvSpPr>
            <p:nvPr/>
          </p:nvSpPr>
          <p:spPr bwMode="auto">
            <a:xfrm>
              <a:off x="4849" y="2234"/>
              <a:ext cx="194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7" name="Rectangle 35"/>
            <p:cNvSpPr>
              <a:spLocks noChangeArrowheads="1"/>
            </p:cNvSpPr>
            <p:nvPr/>
          </p:nvSpPr>
          <p:spPr bwMode="auto">
            <a:xfrm>
              <a:off x="5042" y="2234"/>
              <a:ext cx="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8" name="Rectangle 36"/>
            <p:cNvSpPr>
              <a:spLocks noChangeArrowheads="1"/>
            </p:cNvSpPr>
            <p:nvPr/>
          </p:nvSpPr>
          <p:spPr bwMode="auto">
            <a:xfrm>
              <a:off x="3686" y="2234"/>
              <a:ext cx="99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9" name="Rectangle 37"/>
            <p:cNvSpPr>
              <a:spLocks noChangeArrowheads="1"/>
            </p:cNvSpPr>
            <p:nvPr/>
          </p:nvSpPr>
          <p:spPr bwMode="auto">
            <a:xfrm>
              <a:off x="3784" y="2234"/>
              <a:ext cx="1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0" name="Rectangle 38"/>
            <p:cNvSpPr>
              <a:spLocks noChangeArrowheads="1"/>
            </p:cNvSpPr>
            <p:nvPr/>
          </p:nvSpPr>
          <p:spPr bwMode="auto">
            <a:xfrm>
              <a:off x="3816" y="225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132</a:t>
              </a:r>
              <a:endParaRPr lang="en-US" altLang="ko-KR"/>
            </a:p>
          </p:txBody>
        </p:sp>
        <p:sp>
          <p:nvSpPr>
            <p:cNvPr id="181" name="Rectangle 39"/>
            <p:cNvSpPr>
              <a:spLocks noChangeArrowheads="1"/>
            </p:cNvSpPr>
            <p:nvPr/>
          </p:nvSpPr>
          <p:spPr bwMode="auto">
            <a:xfrm>
              <a:off x="3977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2" name="Rectangle 40"/>
            <p:cNvSpPr>
              <a:spLocks noChangeArrowheads="1"/>
            </p:cNvSpPr>
            <p:nvPr/>
          </p:nvSpPr>
          <p:spPr bwMode="auto">
            <a:xfrm>
              <a:off x="4090" y="2234"/>
              <a:ext cx="194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3" name="Rectangle 41"/>
            <p:cNvSpPr>
              <a:spLocks noChangeArrowheads="1"/>
            </p:cNvSpPr>
            <p:nvPr/>
          </p:nvSpPr>
          <p:spPr bwMode="auto">
            <a:xfrm>
              <a:off x="4283" y="2234"/>
              <a:ext cx="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4" name="Rectangle 42"/>
            <p:cNvSpPr>
              <a:spLocks noChangeArrowheads="1"/>
            </p:cNvSpPr>
            <p:nvPr/>
          </p:nvSpPr>
          <p:spPr bwMode="auto">
            <a:xfrm>
              <a:off x="2926" y="2234"/>
              <a:ext cx="1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5" name="Rectangle 43"/>
            <p:cNvSpPr>
              <a:spLocks noChangeArrowheads="1"/>
            </p:cNvSpPr>
            <p:nvPr/>
          </p:nvSpPr>
          <p:spPr bwMode="auto">
            <a:xfrm>
              <a:off x="3025" y="2234"/>
              <a:ext cx="1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6" name="Rectangle 44"/>
            <p:cNvSpPr>
              <a:spLocks noChangeArrowheads="1"/>
            </p:cNvSpPr>
            <p:nvPr/>
          </p:nvSpPr>
          <p:spPr bwMode="auto">
            <a:xfrm>
              <a:off x="3056" y="2258"/>
              <a:ext cx="129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100</a:t>
              </a:r>
              <a:endParaRPr lang="en-US" altLang="ko-KR"/>
            </a:p>
          </p:txBody>
        </p:sp>
        <p:sp>
          <p:nvSpPr>
            <p:cNvPr id="187" name="Rectangle 45"/>
            <p:cNvSpPr>
              <a:spLocks noChangeArrowheads="1"/>
            </p:cNvSpPr>
            <p:nvPr/>
          </p:nvSpPr>
          <p:spPr bwMode="auto">
            <a:xfrm>
              <a:off x="3218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8" name="Rectangle 46"/>
            <p:cNvSpPr>
              <a:spLocks noChangeArrowheads="1"/>
            </p:cNvSpPr>
            <p:nvPr/>
          </p:nvSpPr>
          <p:spPr bwMode="auto">
            <a:xfrm>
              <a:off x="3331" y="2234"/>
              <a:ext cx="193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9" name="Rectangle 47"/>
            <p:cNvSpPr>
              <a:spLocks noChangeArrowheads="1"/>
            </p:cNvSpPr>
            <p:nvPr/>
          </p:nvSpPr>
          <p:spPr bwMode="auto">
            <a:xfrm>
              <a:off x="3524" y="2234"/>
              <a:ext cx="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0" name="Rectangle 48"/>
            <p:cNvSpPr>
              <a:spLocks noChangeArrowheads="1"/>
            </p:cNvSpPr>
            <p:nvPr/>
          </p:nvSpPr>
          <p:spPr bwMode="auto">
            <a:xfrm>
              <a:off x="2167" y="2234"/>
              <a:ext cx="98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1" name="Rectangle 49"/>
            <p:cNvSpPr>
              <a:spLocks noChangeArrowheads="1"/>
            </p:cNvSpPr>
            <p:nvPr/>
          </p:nvSpPr>
          <p:spPr bwMode="auto">
            <a:xfrm>
              <a:off x="2264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2" name="Rectangle 50"/>
            <p:cNvSpPr>
              <a:spLocks noChangeArrowheads="1"/>
            </p:cNvSpPr>
            <p:nvPr/>
          </p:nvSpPr>
          <p:spPr bwMode="auto">
            <a:xfrm>
              <a:off x="2318" y="225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60</a:t>
              </a:r>
              <a:endParaRPr lang="en-US" altLang="ko-KR"/>
            </a:p>
          </p:txBody>
        </p:sp>
        <p:sp>
          <p:nvSpPr>
            <p:cNvPr id="193" name="Rectangle 51"/>
            <p:cNvSpPr>
              <a:spLocks noChangeArrowheads="1"/>
            </p:cNvSpPr>
            <p:nvPr/>
          </p:nvSpPr>
          <p:spPr bwMode="auto">
            <a:xfrm>
              <a:off x="2457" y="2234"/>
              <a:ext cx="19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4" name="Rectangle 52"/>
            <p:cNvSpPr>
              <a:spLocks noChangeArrowheads="1"/>
            </p:cNvSpPr>
            <p:nvPr/>
          </p:nvSpPr>
          <p:spPr bwMode="auto">
            <a:xfrm>
              <a:off x="2570" y="2234"/>
              <a:ext cx="194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5" name="Rectangle 53"/>
            <p:cNvSpPr>
              <a:spLocks noChangeArrowheads="1"/>
            </p:cNvSpPr>
            <p:nvPr/>
          </p:nvSpPr>
          <p:spPr bwMode="auto">
            <a:xfrm>
              <a:off x="2763" y="2234"/>
              <a:ext cx="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6" name="Rectangle 54"/>
            <p:cNvSpPr>
              <a:spLocks noChangeArrowheads="1"/>
            </p:cNvSpPr>
            <p:nvPr/>
          </p:nvSpPr>
          <p:spPr bwMode="auto">
            <a:xfrm>
              <a:off x="1406" y="2234"/>
              <a:ext cx="100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7" name="Rectangle 55"/>
            <p:cNvSpPr>
              <a:spLocks noChangeArrowheads="1"/>
            </p:cNvSpPr>
            <p:nvPr/>
          </p:nvSpPr>
          <p:spPr bwMode="auto">
            <a:xfrm>
              <a:off x="1505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8" name="Rectangle 56"/>
            <p:cNvSpPr>
              <a:spLocks noChangeArrowheads="1"/>
            </p:cNvSpPr>
            <p:nvPr/>
          </p:nvSpPr>
          <p:spPr bwMode="auto">
            <a:xfrm>
              <a:off x="1559" y="225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26</a:t>
              </a:r>
              <a:endParaRPr lang="en-US" altLang="ko-KR"/>
            </a:p>
          </p:txBody>
        </p:sp>
        <p:sp>
          <p:nvSpPr>
            <p:cNvPr id="199" name="Rectangle 57"/>
            <p:cNvSpPr>
              <a:spLocks noChangeArrowheads="1"/>
            </p:cNvSpPr>
            <p:nvPr/>
          </p:nvSpPr>
          <p:spPr bwMode="auto">
            <a:xfrm>
              <a:off x="1698" y="2234"/>
              <a:ext cx="19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0" name="Rectangle 58"/>
            <p:cNvSpPr>
              <a:spLocks noChangeArrowheads="1"/>
            </p:cNvSpPr>
            <p:nvPr/>
          </p:nvSpPr>
          <p:spPr bwMode="auto">
            <a:xfrm>
              <a:off x="1811" y="2234"/>
              <a:ext cx="194" cy="142"/>
            </a:xfrm>
            <a:prstGeom prst="rect">
              <a:avLst/>
            </a:prstGeom>
            <a:solidFill>
              <a:srgbClr val="FFFFFF"/>
            </a:solidFill>
            <a:ln w="7938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1" name="Rectangle 59"/>
            <p:cNvSpPr>
              <a:spLocks noChangeArrowheads="1"/>
            </p:cNvSpPr>
            <p:nvPr/>
          </p:nvSpPr>
          <p:spPr bwMode="auto">
            <a:xfrm>
              <a:off x="1865" y="225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40</a:t>
              </a:r>
              <a:endParaRPr lang="en-US" altLang="ko-KR"/>
            </a:p>
          </p:txBody>
        </p:sp>
        <p:sp>
          <p:nvSpPr>
            <p:cNvPr id="202" name="Rectangle 60"/>
            <p:cNvSpPr>
              <a:spLocks noChangeArrowheads="1"/>
            </p:cNvSpPr>
            <p:nvPr/>
          </p:nvSpPr>
          <p:spPr bwMode="auto">
            <a:xfrm>
              <a:off x="2004" y="2234"/>
              <a:ext cx="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3" name="Rectangle 61"/>
            <p:cNvSpPr>
              <a:spLocks noChangeArrowheads="1"/>
            </p:cNvSpPr>
            <p:nvPr/>
          </p:nvSpPr>
          <p:spPr bwMode="auto">
            <a:xfrm>
              <a:off x="645" y="2234"/>
              <a:ext cx="98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4" name="Rectangle 62"/>
            <p:cNvSpPr>
              <a:spLocks noChangeArrowheads="1"/>
            </p:cNvSpPr>
            <p:nvPr/>
          </p:nvSpPr>
          <p:spPr bwMode="auto">
            <a:xfrm>
              <a:off x="743" y="2234"/>
              <a:ext cx="194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5" name="Rectangle 63"/>
            <p:cNvSpPr>
              <a:spLocks noChangeArrowheads="1"/>
            </p:cNvSpPr>
            <p:nvPr/>
          </p:nvSpPr>
          <p:spPr bwMode="auto">
            <a:xfrm>
              <a:off x="796" y="225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16</a:t>
              </a:r>
              <a:endParaRPr lang="en-US" altLang="ko-KR"/>
            </a:p>
          </p:txBody>
        </p:sp>
        <p:sp>
          <p:nvSpPr>
            <p:cNvPr id="206" name="Rectangle 64"/>
            <p:cNvSpPr>
              <a:spLocks noChangeArrowheads="1"/>
            </p:cNvSpPr>
            <p:nvPr/>
          </p:nvSpPr>
          <p:spPr bwMode="auto">
            <a:xfrm>
              <a:off x="937" y="2234"/>
              <a:ext cx="1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7" name="Rectangle 65"/>
            <p:cNvSpPr>
              <a:spLocks noChangeArrowheads="1"/>
            </p:cNvSpPr>
            <p:nvPr/>
          </p:nvSpPr>
          <p:spPr bwMode="auto">
            <a:xfrm>
              <a:off x="1049" y="2234"/>
              <a:ext cx="194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8" name="Rectangle 66"/>
            <p:cNvSpPr>
              <a:spLocks noChangeArrowheads="1"/>
            </p:cNvSpPr>
            <p:nvPr/>
          </p:nvSpPr>
          <p:spPr bwMode="auto">
            <a:xfrm>
              <a:off x="1243" y="2234"/>
              <a:ext cx="93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9" name="Rectangle 67"/>
            <p:cNvSpPr>
              <a:spLocks noChangeArrowheads="1"/>
            </p:cNvSpPr>
            <p:nvPr/>
          </p:nvSpPr>
          <p:spPr bwMode="auto">
            <a:xfrm>
              <a:off x="569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0" name="Rectangle 68"/>
            <p:cNvSpPr>
              <a:spLocks noChangeArrowheads="1"/>
            </p:cNvSpPr>
            <p:nvPr/>
          </p:nvSpPr>
          <p:spPr bwMode="auto">
            <a:xfrm>
              <a:off x="625" y="2808"/>
              <a:ext cx="43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7</a:t>
              </a:r>
              <a:endParaRPr lang="en-US" altLang="ko-KR"/>
            </a:p>
          </p:txBody>
        </p:sp>
        <p:sp>
          <p:nvSpPr>
            <p:cNvPr id="211" name="Rectangle 69"/>
            <p:cNvSpPr>
              <a:spLocks noChangeArrowheads="1"/>
            </p:cNvSpPr>
            <p:nvPr/>
          </p:nvSpPr>
          <p:spPr bwMode="auto">
            <a:xfrm>
              <a:off x="723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2" name="Rectangle 70"/>
            <p:cNvSpPr>
              <a:spLocks noChangeArrowheads="1"/>
            </p:cNvSpPr>
            <p:nvPr/>
          </p:nvSpPr>
          <p:spPr bwMode="auto">
            <a:xfrm>
              <a:off x="757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15</a:t>
              </a:r>
              <a:endParaRPr lang="en-US" altLang="ko-KR"/>
            </a:p>
          </p:txBody>
        </p:sp>
        <p:sp>
          <p:nvSpPr>
            <p:cNvPr id="213" name="Rectangle 71"/>
            <p:cNvSpPr>
              <a:spLocks noChangeArrowheads="1"/>
            </p:cNvSpPr>
            <p:nvPr/>
          </p:nvSpPr>
          <p:spPr bwMode="auto">
            <a:xfrm>
              <a:off x="920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4" name="Rectangle 72"/>
            <p:cNvSpPr>
              <a:spLocks noChangeArrowheads="1"/>
            </p:cNvSpPr>
            <p:nvPr/>
          </p:nvSpPr>
          <p:spPr bwMode="auto">
            <a:xfrm>
              <a:off x="954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18</a:t>
              </a:r>
              <a:endParaRPr lang="en-US" altLang="ko-KR"/>
            </a:p>
          </p:txBody>
        </p:sp>
        <p:sp>
          <p:nvSpPr>
            <p:cNvPr id="215" name="Rectangle 73"/>
            <p:cNvSpPr>
              <a:spLocks noChangeArrowheads="1"/>
            </p:cNvSpPr>
            <p:nvPr/>
          </p:nvSpPr>
          <p:spPr bwMode="auto">
            <a:xfrm>
              <a:off x="1074" y="2783"/>
              <a:ext cx="156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6" name="Rectangle 74"/>
            <p:cNvSpPr>
              <a:spLocks noChangeArrowheads="1"/>
            </p:cNvSpPr>
            <p:nvPr/>
          </p:nvSpPr>
          <p:spPr bwMode="auto">
            <a:xfrm>
              <a:off x="1269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7" name="Rectangle 75"/>
            <p:cNvSpPr>
              <a:spLocks noChangeArrowheads="1"/>
            </p:cNvSpPr>
            <p:nvPr/>
          </p:nvSpPr>
          <p:spPr bwMode="auto">
            <a:xfrm>
              <a:off x="1303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20</a:t>
              </a:r>
              <a:endParaRPr lang="en-US" altLang="ko-KR"/>
            </a:p>
          </p:txBody>
        </p:sp>
        <p:sp>
          <p:nvSpPr>
            <p:cNvPr id="218" name="Rectangle 76"/>
            <p:cNvSpPr>
              <a:spLocks noChangeArrowheads="1"/>
            </p:cNvSpPr>
            <p:nvPr/>
          </p:nvSpPr>
          <p:spPr bwMode="auto">
            <a:xfrm>
              <a:off x="1425" y="2783"/>
              <a:ext cx="155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9" name="Rectangle 77"/>
            <p:cNvSpPr>
              <a:spLocks noChangeArrowheads="1"/>
            </p:cNvSpPr>
            <p:nvPr/>
          </p:nvSpPr>
          <p:spPr bwMode="auto">
            <a:xfrm>
              <a:off x="1620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0" name="Rectangle 78"/>
            <p:cNvSpPr>
              <a:spLocks noChangeArrowheads="1"/>
            </p:cNvSpPr>
            <p:nvPr/>
          </p:nvSpPr>
          <p:spPr bwMode="auto">
            <a:xfrm>
              <a:off x="1654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30</a:t>
              </a:r>
              <a:endParaRPr lang="en-US" altLang="ko-KR"/>
            </a:p>
          </p:txBody>
        </p:sp>
        <p:sp>
          <p:nvSpPr>
            <p:cNvPr id="221" name="Rectangle 79"/>
            <p:cNvSpPr>
              <a:spLocks noChangeArrowheads="1"/>
            </p:cNvSpPr>
            <p:nvPr/>
          </p:nvSpPr>
          <p:spPr bwMode="auto">
            <a:xfrm>
              <a:off x="1775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2" name="Rectangle 80"/>
            <p:cNvSpPr>
              <a:spLocks noChangeArrowheads="1"/>
            </p:cNvSpPr>
            <p:nvPr/>
          </p:nvSpPr>
          <p:spPr bwMode="auto">
            <a:xfrm>
              <a:off x="1809" y="280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36</a:t>
              </a:r>
              <a:endParaRPr lang="en-US" altLang="ko-KR"/>
            </a:p>
          </p:txBody>
        </p:sp>
        <p:sp>
          <p:nvSpPr>
            <p:cNvPr id="223" name="Rectangle 81"/>
            <p:cNvSpPr>
              <a:spLocks noChangeArrowheads="1"/>
            </p:cNvSpPr>
            <p:nvPr/>
          </p:nvSpPr>
          <p:spPr bwMode="auto">
            <a:xfrm>
              <a:off x="1970" y="2783"/>
              <a:ext cx="157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4" name="Rectangle 82"/>
            <p:cNvSpPr>
              <a:spLocks noChangeArrowheads="1"/>
            </p:cNvSpPr>
            <p:nvPr/>
          </p:nvSpPr>
          <p:spPr bwMode="auto">
            <a:xfrm>
              <a:off x="2005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42</a:t>
              </a:r>
              <a:endParaRPr lang="en-US" altLang="ko-KR"/>
            </a:p>
          </p:txBody>
        </p:sp>
        <p:sp>
          <p:nvSpPr>
            <p:cNvPr id="225" name="Rectangle 83"/>
            <p:cNvSpPr>
              <a:spLocks noChangeArrowheads="1"/>
            </p:cNvSpPr>
            <p:nvPr/>
          </p:nvSpPr>
          <p:spPr bwMode="auto">
            <a:xfrm>
              <a:off x="2126" y="2783"/>
              <a:ext cx="155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6" name="Rectangle 84"/>
            <p:cNvSpPr>
              <a:spLocks noChangeArrowheads="1"/>
            </p:cNvSpPr>
            <p:nvPr/>
          </p:nvSpPr>
          <p:spPr bwMode="auto">
            <a:xfrm>
              <a:off x="2321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7" name="Rectangle 85"/>
            <p:cNvSpPr>
              <a:spLocks noChangeArrowheads="1"/>
            </p:cNvSpPr>
            <p:nvPr/>
          </p:nvSpPr>
          <p:spPr bwMode="auto">
            <a:xfrm>
              <a:off x="2355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50</a:t>
              </a:r>
              <a:endParaRPr lang="en-US" altLang="ko-KR"/>
            </a:p>
          </p:txBody>
        </p:sp>
        <p:sp>
          <p:nvSpPr>
            <p:cNvPr id="228" name="Rectangle 86"/>
            <p:cNvSpPr>
              <a:spLocks noChangeArrowheads="1"/>
            </p:cNvSpPr>
            <p:nvPr/>
          </p:nvSpPr>
          <p:spPr bwMode="auto">
            <a:xfrm>
              <a:off x="2476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9" name="Rectangle 87"/>
            <p:cNvSpPr>
              <a:spLocks noChangeArrowheads="1"/>
            </p:cNvSpPr>
            <p:nvPr/>
          </p:nvSpPr>
          <p:spPr bwMode="auto">
            <a:xfrm>
              <a:off x="2511" y="280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58</a:t>
              </a:r>
              <a:endParaRPr lang="en-US" altLang="ko-KR"/>
            </a:p>
          </p:txBody>
        </p:sp>
        <p:sp>
          <p:nvSpPr>
            <p:cNvPr id="230" name="Rectangle 88"/>
            <p:cNvSpPr>
              <a:spLocks noChangeArrowheads="1"/>
            </p:cNvSpPr>
            <p:nvPr/>
          </p:nvSpPr>
          <p:spPr bwMode="auto">
            <a:xfrm>
              <a:off x="2672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1" name="Rectangle 89"/>
            <p:cNvSpPr>
              <a:spLocks noChangeArrowheads="1"/>
            </p:cNvSpPr>
            <p:nvPr/>
          </p:nvSpPr>
          <p:spPr bwMode="auto">
            <a:xfrm>
              <a:off x="2706" y="2808"/>
              <a:ext cx="85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62</a:t>
              </a:r>
              <a:endParaRPr lang="en-US" altLang="ko-KR"/>
            </a:p>
          </p:txBody>
        </p:sp>
        <p:sp>
          <p:nvSpPr>
            <p:cNvPr id="232" name="Rectangle 90"/>
            <p:cNvSpPr>
              <a:spLocks noChangeArrowheads="1"/>
            </p:cNvSpPr>
            <p:nvPr/>
          </p:nvSpPr>
          <p:spPr bwMode="auto">
            <a:xfrm>
              <a:off x="2826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3" name="Rectangle 91"/>
            <p:cNvSpPr>
              <a:spLocks noChangeArrowheads="1"/>
            </p:cNvSpPr>
            <p:nvPr/>
          </p:nvSpPr>
          <p:spPr bwMode="auto">
            <a:xfrm>
              <a:off x="2860" y="280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65</a:t>
              </a:r>
              <a:endParaRPr lang="en-US" altLang="ko-KR"/>
            </a:p>
          </p:txBody>
        </p:sp>
        <p:sp>
          <p:nvSpPr>
            <p:cNvPr id="234" name="Rectangle 92"/>
            <p:cNvSpPr>
              <a:spLocks noChangeArrowheads="1"/>
            </p:cNvSpPr>
            <p:nvPr/>
          </p:nvSpPr>
          <p:spPr bwMode="auto">
            <a:xfrm>
              <a:off x="3022" y="2783"/>
              <a:ext cx="157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5" name="Rectangle 93"/>
            <p:cNvSpPr>
              <a:spLocks noChangeArrowheads="1"/>
            </p:cNvSpPr>
            <p:nvPr/>
          </p:nvSpPr>
          <p:spPr bwMode="auto">
            <a:xfrm>
              <a:off x="3056" y="2808"/>
              <a:ext cx="86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70</a:t>
              </a:r>
              <a:endParaRPr lang="en-US" altLang="ko-KR"/>
            </a:p>
          </p:txBody>
        </p:sp>
        <p:sp>
          <p:nvSpPr>
            <p:cNvPr id="236" name="Rectangle 94"/>
            <p:cNvSpPr>
              <a:spLocks noChangeArrowheads="1"/>
            </p:cNvSpPr>
            <p:nvPr/>
          </p:nvSpPr>
          <p:spPr bwMode="auto">
            <a:xfrm>
              <a:off x="3178" y="2783"/>
              <a:ext cx="155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7" name="Rectangle 95"/>
            <p:cNvSpPr>
              <a:spLocks noChangeArrowheads="1"/>
            </p:cNvSpPr>
            <p:nvPr/>
          </p:nvSpPr>
          <p:spPr bwMode="auto">
            <a:xfrm>
              <a:off x="3373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8" name="Rectangle 96"/>
            <p:cNvSpPr>
              <a:spLocks noChangeArrowheads="1"/>
            </p:cNvSpPr>
            <p:nvPr/>
          </p:nvSpPr>
          <p:spPr bwMode="auto">
            <a:xfrm>
              <a:off x="3385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110</a:t>
              </a:r>
              <a:endParaRPr lang="en-US" altLang="ko-KR"/>
            </a:p>
          </p:txBody>
        </p:sp>
        <p:sp>
          <p:nvSpPr>
            <p:cNvPr id="239" name="Rectangle 97"/>
            <p:cNvSpPr>
              <a:spLocks noChangeArrowheads="1"/>
            </p:cNvSpPr>
            <p:nvPr/>
          </p:nvSpPr>
          <p:spPr bwMode="auto">
            <a:xfrm>
              <a:off x="3528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0" name="Rectangle 98"/>
            <p:cNvSpPr>
              <a:spLocks noChangeArrowheads="1"/>
            </p:cNvSpPr>
            <p:nvPr/>
          </p:nvSpPr>
          <p:spPr bwMode="auto">
            <a:xfrm>
              <a:off x="3541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120</a:t>
              </a:r>
              <a:endParaRPr lang="en-US" altLang="ko-KR"/>
            </a:p>
          </p:txBody>
        </p:sp>
        <p:sp>
          <p:nvSpPr>
            <p:cNvPr id="241" name="Rectangle 99"/>
            <p:cNvSpPr>
              <a:spLocks noChangeArrowheads="1"/>
            </p:cNvSpPr>
            <p:nvPr/>
          </p:nvSpPr>
          <p:spPr bwMode="auto">
            <a:xfrm>
              <a:off x="3724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2" name="Rectangle 100"/>
            <p:cNvSpPr>
              <a:spLocks noChangeArrowheads="1"/>
            </p:cNvSpPr>
            <p:nvPr/>
          </p:nvSpPr>
          <p:spPr bwMode="auto">
            <a:xfrm>
              <a:off x="3736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130</a:t>
              </a:r>
              <a:endParaRPr lang="en-US" altLang="ko-KR"/>
            </a:p>
          </p:txBody>
        </p:sp>
        <p:sp>
          <p:nvSpPr>
            <p:cNvPr id="243" name="Rectangle 101"/>
            <p:cNvSpPr>
              <a:spLocks noChangeArrowheads="1"/>
            </p:cNvSpPr>
            <p:nvPr/>
          </p:nvSpPr>
          <p:spPr bwMode="auto">
            <a:xfrm>
              <a:off x="3878" y="2783"/>
              <a:ext cx="156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4" name="Rectangle 102"/>
            <p:cNvSpPr>
              <a:spLocks noChangeArrowheads="1"/>
            </p:cNvSpPr>
            <p:nvPr/>
          </p:nvSpPr>
          <p:spPr bwMode="auto">
            <a:xfrm>
              <a:off x="4074" y="2783"/>
              <a:ext cx="155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5" name="Rectangle 103"/>
            <p:cNvSpPr>
              <a:spLocks noChangeArrowheads="1"/>
            </p:cNvSpPr>
            <p:nvPr/>
          </p:nvSpPr>
          <p:spPr bwMode="auto">
            <a:xfrm>
              <a:off x="4087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136</a:t>
              </a:r>
              <a:endParaRPr lang="en-US" altLang="ko-KR"/>
            </a:p>
          </p:txBody>
        </p:sp>
        <p:sp>
          <p:nvSpPr>
            <p:cNvPr id="246" name="Rectangle 104"/>
            <p:cNvSpPr>
              <a:spLocks noChangeArrowheads="1"/>
            </p:cNvSpPr>
            <p:nvPr/>
          </p:nvSpPr>
          <p:spPr bwMode="auto">
            <a:xfrm>
              <a:off x="4228" y="2783"/>
              <a:ext cx="157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7" name="Rectangle 105"/>
            <p:cNvSpPr>
              <a:spLocks noChangeArrowheads="1"/>
            </p:cNvSpPr>
            <p:nvPr/>
          </p:nvSpPr>
          <p:spPr bwMode="auto">
            <a:xfrm>
              <a:off x="4424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48" name="Rectangle 106"/>
            <p:cNvSpPr>
              <a:spLocks noChangeArrowheads="1"/>
            </p:cNvSpPr>
            <p:nvPr/>
          </p:nvSpPr>
          <p:spPr bwMode="auto">
            <a:xfrm>
              <a:off x="4436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140</a:t>
              </a:r>
              <a:endParaRPr lang="en-US" altLang="ko-KR"/>
            </a:p>
          </p:txBody>
        </p:sp>
        <p:sp>
          <p:nvSpPr>
            <p:cNvPr id="249" name="Rectangle 107"/>
            <p:cNvSpPr>
              <a:spLocks noChangeArrowheads="1"/>
            </p:cNvSpPr>
            <p:nvPr/>
          </p:nvSpPr>
          <p:spPr bwMode="auto">
            <a:xfrm>
              <a:off x="4579" y="2783"/>
              <a:ext cx="156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0" name="Rectangle 108"/>
            <p:cNvSpPr>
              <a:spLocks noChangeArrowheads="1"/>
            </p:cNvSpPr>
            <p:nvPr/>
          </p:nvSpPr>
          <p:spPr bwMode="auto">
            <a:xfrm>
              <a:off x="4796" y="2783"/>
              <a:ext cx="156" cy="142"/>
            </a:xfrm>
            <a:prstGeom prst="rect">
              <a:avLst/>
            </a:prstGeom>
            <a:noFill/>
            <a:ln w="7938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1" name="Rectangle 109"/>
            <p:cNvSpPr>
              <a:spLocks noChangeArrowheads="1"/>
            </p:cNvSpPr>
            <p:nvPr/>
          </p:nvSpPr>
          <p:spPr bwMode="auto">
            <a:xfrm>
              <a:off x="4808" y="2808"/>
              <a:ext cx="128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150</a:t>
              </a:r>
              <a:endParaRPr lang="en-US" altLang="ko-KR"/>
            </a:p>
          </p:txBody>
        </p:sp>
        <p:sp>
          <p:nvSpPr>
            <p:cNvPr id="252" name="Rectangle 110"/>
            <p:cNvSpPr>
              <a:spLocks noChangeArrowheads="1"/>
            </p:cNvSpPr>
            <p:nvPr/>
          </p:nvSpPr>
          <p:spPr bwMode="auto">
            <a:xfrm>
              <a:off x="4951" y="2783"/>
              <a:ext cx="155" cy="142"/>
            </a:xfrm>
            <a:prstGeom prst="rect">
              <a:avLst/>
            </a:prstGeom>
            <a:solidFill>
              <a:schemeClr val="accent1"/>
            </a:solidFill>
            <a:ln w="8001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3" name="Arc 111"/>
            <p:cNvSpPr>
              <a:spLocks/>
            </p:cNvSpPr>
            <p:nvPr/>
          </p:nvSpPr>
          <p:spPr bwMode="auto">
            <a:xfrm>
              <a:off x="2253" y="1395"/>
              <a:ext cx="541" cy="346"/>
            </a:xfrm>
            <a:custGeom>
              <a:avLst/>
              <a:gdLst>
                <a:gd name="G0" fmla="+- 21326 0 0"/>
                <a:gd name="G1" fmla="+- 21600 0 0"/>
                <a:gd name="G2" fmla="+- 21600 0 0"/>
                <a:gd name="T0" fmla="*/ 0 w 21326"/>
                <a:gd name="T1" fmla="*/ 18168 h 21600"/>
                <a:gd name="T2" fmla="*/ 21326 w 21326"/>
                <a:gd name="T3" fmla="*/ 0 h 21600"/>
                <a:gd name="T4" fmla="*/ 21326 w 21326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26" h="21600" fill="none" extrusionOk="0">
                  <a:moveTo>
                    <a:pt x="0" y="18168"/>
                  </a:moveTo>
                  <a:cubicBezTo>
                    <a:pt x="1685" y="7698"/>
                    <a:pt x="10721" y="0"/>
                    <a:pt x="21325" y="0"/>
                  </a:cubicBezTo>
                </a:path>
                <a:path w="21326" h="21600" stroke="0" extrusionOk="0">
                  <a:moveTo>
                    <a:pt x="0" y="18168"/>
                  </a:moveTo>
                  <a:cubicBezTo>
                    <a:pt x="1685" y="7698"/>
                    <a:pt x="10721" y="0"/>
                    <a:pt x="21325" y="0"/>
                  </a:cubicBezTo>
                  <a:lnTo>
                    <a:pt x="21326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4" name="Oval 112"/>
            <p:cNvSpPr>
              <a:spLocks noChangeArrowheads="1"/>
            </p:cNvSpPr>
            <p:nvPr/>
          </p:nvSpPr>
          <p:spPr bwMode="auto">
            <a:xfrm>
              <a:off x="2774" y="1376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5" name="Freeform 113"/>
            <p:cNvSpPr>
              <a:spLocks/>
            </p:cNvSpPr>
            <p:nvPr/>
          </p:nvSpPr>
          <p:spPr bwMode="auto">
            <a:xfrm>
              <a:off x="2236" y="1664"/>
              <a:ext cx="46" cy="76"/>
            </a:xfrm>
            <a:custGeom>
              <a:avLst/>
              <a:gdLst>
                <a:gd name="T0" fmla="*/ 0 w 46"/>
                <a:gd name="T1" fmla="*/ 0 h 76"/>
                <a:gd name="T2" fmla="*/ 22 w 46"/>
                <a:gd name="T3" fmla="*/ 14 h 76"/>
                <a:gd name="T4" fmla="*/ 46 w 46"/>
                <a:gd name="T5" fmla="*/ 8 h 76"/>
                <a:gd name="T6" fmla="*/ 11 w 46"/>
                <a:gd name="T7" fmla="*/ 76 h 76"/>
                <a:gd name="T8" fmla="*/ 0 w 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6">
                  <a:moveTo>
                    <a:pt x="0" y="0"/>
                  </a:moveTo>
                  <a:lnTo>
                    <a:pt x="22" y="14"/>
                  </a:lnTo>
                  <a:lnTo>
                    <a:pt x="46" y="8"/>
                  </a:lnTo>
                  <a:lnTo>
                    <a:pt x="11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6" name="Arc 114"/>
            <p:cNvSpPr>
              <a:spLocks/>
            </p:cNvSpPr>
            <p:nvPr/>
          </p:nvSpPr>
          <p:spPr bwMode="auto">
            <a:xfrm>
              <a:off x="3112" y="1395"/>
              <a:ext cx="799" cy="346"/>
            </a:xfrm>
            <a:custGeom>
              <a:avLst/>
              <a:gdLst>
                <a:gd name="G0" fmla="+- 27 0 0"/>
                <a:gd name="G1" fmla="+- 21600 0 0"/>
                <a:gd name="G2" fmla="+- 21600 0 0"/>
                <a:gd name="T0" fmla="*/ 0 w 21352"/>
                <a:gd name="T1" fmla="*/ 0 h 21600"/>
                <a:gd name="T2" fmla="*/ 21352 w 21352"/>
                <a:gd name="T3" fmla="*/ 18165 h 21600"/>
                <a:gd name="T4" fmla="*/ 27 w 2135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52" h="21600" fill="none" extrusionOk="0">
                  <a:moveTo>
                    <a:pt x="0" y="0"/>
                  </a:moveTo>
                  <a:cubicBezTo>
                    <a:pt x="9" y="0"/>
                    <a:pt x="18" y="-1"/>
                    <a:pt x="27" y="0"/>
                  </a:cubicBezTo>
                  <a:cubicBezTo>
                    <a:pt x="10630" y="0"/>
                    <a:pt x="19665" y="7696"/>
                    <a:pt x="21352" y="18164"/>
                  </a:cubicBezTo>
                </a:path>
                <a:path w="21352" h="21600" stroke="0" extrusionOk="0">
                  <a:moveTo>
                    <a:pt x="0" y="0"/>
                  </a:moveTo>
                  <a:cubicBezTo>
                    <a:pt x="9" y="0"/>
                    <a:pt x="18" y="-1"/>
                    <a:pt x="27" y="0"/>
                  </a:cubicBezTo>
                  <a:cubicBezTo>
                    <a:pt x="10630" y="0"/>
                    <a:pt x="19665" y="7696"/>
                    <a:pt x="21352" y="18164"/>
                  </a:cubicBezTo>
                  <a:lnTo>
                    <a:pt x="27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7" name="Oval 115"/>
            <p:cNvSpPr>
              <a:spLocks noChangeArrowheads="1"/>
            </p:cNvSpPr>
            <p:nvPr/>
          </p:nvSpPr>
          <p:spPr bwMode="auto">
            <a:xfrm>
              <a:off x="3093" y="1376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8" name="Freeform 116"/>
            <p:cNvSpPr>
              <a:spLocks/>
            </p:cNvSpPr>
            <p:nvPr/>
          </p:nvSpPr>
          <p:spPr bwMode="auto">
            <a:xfrm>
              <a:off x="3879" y="1663"/>
              <a:ext cx="44" cy="77"/>
            </a:xfrm>
            <a:custGeom>
              <a:avLst/>
              <a:gdLst>
                <a:gd name="T0" fmla="*/ 0 w 44"/>
                <a:gd name="T1" fmla="*/ 12 h 77"/>
                <a:gd name="T2" fmla="*/ 25 w 44"/>
                <a:gd name="T3" fmla="*/ 16 h 77"/>
                <a:gd name="T4" fmla="*/ 44 w 44"/>
                <a:gd name="T5" fmla="*/ 0 h 77"/>
                <a:gd name="T6" fmla="*/ 40 w 44"/>
                <a:gd name="T7" fmla="*/ 77 h 77"/>
                <a:gd name="T8" fmla="*/ 0 w 44"/>
                <a:gd name="T9" fmla="*/ 1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7">
                  <a:moveTo>
                    <a:pt x="0" y="12"/>
                  </a:moveTo>
                  <a:lnTo>
                    <a:pt x="25" y="16"/>
                  </a:lnTo>
                  <a:lnTo>
                    <a:pt x="44" y="0"/>
                  </a:lnTo>
                  <a:lnTo>
                    <a:pt x="40" y="77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9" name="Arc 117"/>
            <p:cNvSpPr>
              <a:spLocks/>
            </p:cNvSpPr>
            <p:nvPr/>
          </p:nvSpPr>
          <p:spPr bwMode="auto">
            <a:xfrm>
              <a:off x="610" y="2311"/>
              <a:ext cx="78" cy="472"/>
            </a:xfrm>
            <a:custGeom>
              <a:avLst/>
              <a:gdLst>
                <a:gd name="G0" fmla="+- 21447 0 0"/>
                <a:gd name="G1" fmla="+- 21598 0 0"/>
                <a:gd name="G2" fmla="+- 21600 0 0"/>
                <a:gd name="T0" fmla="*/ 0 w 21447"/>
                <a:gd name="T1" fmla="*/ 19030 h 21598"/>
                <a:gd name="T2" fmla="*/ 21175 w 21447"/>
                <a:gd name="T3" fmla="*/ 0 h 21598"/>
                <a:gd name="T4" fmla="*/ 21447 w 21447"/>
                <a:gd name="T5" fmla="*/ 21598 h 21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47" h="21598" fill="none" extrusionOk="0">
                  <a:moveTo>
                    <a:pt x="0" y="19030"/>
                  </a:moveTo>
                  <a:cubicBezTo>
                    <a:pt x="1288" y="8274"/>
                    <a:pt x="10343" y="136"/>
                    <a:pt x="21174" y="-1"/>
                  </a:cubicBezTo>
                </a:path>
                <a:path w="21447" h="21598" stroke="0" extrusionOk="0">
                  <a:moveTo>
                    <a:pt x="0" y="19030"/>
                  </a:moveTo>
                  <a:cubicBezTo>
                    <a:pt x="1288" y="8274"/>
                    <a:pt x="10343" y="136"/>
                    <a:pt x="21174" y="-1"/>
                  </a:cubicBezTo>
                  <a:lnTo>
                    <a:pt x="21447" y="21598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0" name="Oval 118"/>
            <p:cNvSpPr>
              <a:spLocks noChangeArrowheads="1"/>
            </p:cNvSpPr>
            <p:nvPr/>
          </p:nvSpPr>
          <p:spPr bwMode="auto">
            <a:xfrm>
              <a:off x="668" y="2291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1" name="Freeform 119"/>
            <p:cNvSpPr>
              <a:spLocks/>
            </p:cNvSpPr>
            <p:nvPr/>
          </p:nvSpPr>
          <p:spPr bwMode="auto">
            <a:xfrm>
              <a:off x="587" y="2709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10 h 73"/>
                <a:gd name="T4" fmla="*/ 46 w 46"/>
                <a:gd name="T5" fmla="*/ 0 h 73"/>
                <a:gd name="T6" fmla="*/ 22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10"/>
                  </a:lnTo>
                  <a:lnTo>
                    <a:pt x="46" y="0"/>
                  </a:lnTo>
                  <a:lnTo>
                    <a:pt x="22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2" name="Arc 120"/>
            <p:cNvSpPr>
              <a:spLocks/>
            </p:cNvSpPr>
            <p:nvPr/>
          </p:nvSpPr>
          <p:spPr bwMode="auto">
            <a:xfrm>
              <a:off x="1011" y="1829"/>
              <a:ext cx="772" cy="404"/>
            </a:xfrm>
            <a:custGeom>
              <a:avLst/>
              <a:gdLst>
                <a:gd name="G0" fmla="+- 21400 0 0"/>
                <a:gd name="G1" fmla="+- 21600 0 0"/>
                <a:gd name="G2" fmla="+- 21600 0 0"/>
                <a:gd name="T0" fmla="*/ 0 w 21400"/>
                <a:gd name="T1" fmla="*/ 18666 h 21600"/>
                <a:gd name="T2" fmla="*/ 21372 w 21400"/>
                <a:gd name="T3" fmla="*/ 0 h 21600"/>
                <a:gd name="T4" fmla="*/ 21400 w 214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00" h="21600" fill="none" extrusionOk="0">
                  <a:moveTo>
                    <a:pt x="0" y="18666"/>
                  </a:moveTo>
                  <a:cubicBezTo>
                    <a:pt x="1465" y="7981"/>
                    <a:pt x="10587" y="13"/>
                    <a:pt x="21372" y="0"/>
                  </a:cubicBezTo>
                </a:path>
                <a:path w="21400" h="21600" stroke="0" extrusionOk="0">
                  <a:moveTo>
                    <a:pt x="0" y="18666"/>
                  </a:moveTo>
                  <a:cubicBezTo>
                    <a:pt x="1465" y="7981"/>
                    <a:pt x="10587" y="13"/>
                    <a:pt x="21372" y="0"/>
                  </a:cubicBezTo>
                  <a:lnTo>
                    <a:pt x="2140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3" name="Oval 121"/>
            <p:cNvSpPr>
              <a:spLocks noChangeArrowheads="1"/>
            </p:cNvSpPr>
            <p:nvPr/>
          </p:nvSpPr>
          <p:spPr bwMode="auto">
            <a:xfrm>
              <a:off x="1762" y="1810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4" name="Freeform 122"/>
            <p:cNvSpPr>
              <a:spLocks/>
            </p:cNvSpPr>
            <p:nvPr/>
          </p:nvSpPr>
          <p:spPr bwMode="auto">
            <a:xfrm>
              <a:off x="994" y="2156"/>
              <a:ext cx="45" cy="76"/>
            </a:xfrm>
            <a:custGeom>
              <a:avLst/>
              <a:gdLst>
                <a:gd name="T0" fmla="*/ 0 w 45"/>
                <a:gd name="T1" fmla="*/ 0 h 76"/>
                <a:gd name="T2" fmla="*/ 21 w 45"/>
                <a:gd name="T3" fmla="*/ 13 h 76"/>
                <a:gd name="T4" fmla="*/ 45 w 45"/>
                <a:gd name="T5" fmla="*/ 7 h 76"/>
                <a:gd name="T6" fmla="*/ 9 w 45"/>
                <a:gd name="T7" fmla="*/ 76 h 76"/>
                <a:gd name="T8" fmla="*/ 0 w 45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6">
                  <a:moveTo>
                    <a:pt x="0" y="0"/>
                  </a:moveTo>
                  <a:lnTo>
                    <a:pt x="21" y="13"/>
                  </a:lnTo>
                  <a:lnTo>
                    <a:pt x="45" y="7"/>
                  </a:lnTo>
                  <a:lnTo>
                    <a:pt x="9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5" name="Arc 123"/>
            <p:cNvSpPr>
              <a:spLocks/>
            </p:cNvSpPr>
            <p:nvPr/>
          </p:nvSpPr>
          <p:spPr bwMode="auto">
            <a:xfrm>
              <a:off x="1471" y="1817"/>
              <a:ext cx="635" cy="416"/>
            </a:xfrm>
            <a:custGeom>
              <a:avLst/>
              <a:gdLst>
                <a:gd name="G0" fmla="+- 21410 0 0"/>
                <a:gd name="G1" fmla="+- 21600 0 0"/>
                <a:gd name="G2" fmla="+- 21600 0 0"/>
                <a:gd name="T0" fmla="*/ 0 w 21410"/>
                <a:gd name="T1" fmla="*/ 18744 h 21600"/>
                <a:gd name="T2" fmla="*/ 21410 w 21410"/>
                <a:gd name="T3" fmla="*/ 0 h 21600"/>
                <a:gd name="T4" fmla="*/ 21410 w 2141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10" h="21600" fill="none" extrusionOk="0">
                  <a:moveTo>
                    <a:pt x="-1" y="18743"/>
                  </a:moveTo>
                  <a:cubicBezTo>
                    <a:pt x="1431" y="8013"/>
                    <a:pt x="10584" y="0"/>
                    <a:pt x="21409" y="0"/>
                  </a:cubicBezTo>
                </a:path>
                <a:path w="21410" h="21600" stroke="0" extrusionOk="0">
                  <a:moveTo>
                    <a:pt x="-1" y="18743"/>
                  </a:moveTo>
                  <a:cubicBezTo>
                    <a:pt x="1431" y="8013"/>
                    <a:pt x="10584" y="0"/>
                    <a:pt x="21409" y="0"/>
                  </a:cubicBezTo>
                  <a:lnTo>
                    <a:pt x="2141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6" name="Oval 124"/>
            <p:cNvSpPr>
              <a:spLocks noChangeArrowheads="1"/>
            </p:cNvSpPr>
            <p:nvPr/>
          </p:nvSpPr>
          <p:spPr bwMode="auto">
            <a:xfrm>
              <a:off x="2086" y="1798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7" name="Freeform 125"/>
            <p:cNvSpPr>
              <a:spLocks/>
            </p:cNvSpPr>
            <p:nvPr/>
          </p:nvSpPr>
          <p:spPr bwMode="auto">
            <a:xfrm>
              <a:off x="1453" y="2156"/>
              <a:ext cx="45" cy="76"/>
            </a:xfrm>
            <a:custGeom>
              <a:avLst/>
              <a:gdLst>
                <a:gd name="T0" fmla="*/ 0 w 45"/>
                <a:gd name="T1" fmla="*/ 0 h 76"/>
                <a:gd name="T2" fmla="*/ 21 w 45"/>
                <a:gd name="T3" fmla="*/ 12 h 76"/>
                <a:gd name="T4" fmla="*/ 45 w 45"/>
                <a:gd name="T5" fmla="*/ 6 h 76"/>
                <a:gd name="T6" fmla="*/ 13 w 45"/>
                <a:gd name="T7" fmla="*/ 76 h 76"/>
                <a:gd name="T8" fmla="*/ 0 w 45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6">
                  <a:moveTo>
                    <a:pt x="0" y="0"/>
                  </a:moveTo>
                  <a:lnTo>
                    <a:pt x="21" y="12"/>
                  </a:lnTo>
                  <a:lnTo>
                    <a:pt x="45" y="6"/>
                  </a:lnTo>
                  <a:lnTo>
                    <a:pt x="13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8" name="Arc 126"/>
            <p:cNvSpPr>
              <a:spLocks/>
            </p:cNvSpPr>
            <p:nvPr/>
          </p:nvSpPr>
          <p:spPr bwMode="auto">
            <a:xfrm>
              <a:off x="2977" y="1829"/>
              <a:ext cx="830" cy="404"/>
            </a:xfrm>
            <a:custGeom>
              <a:avLst/>
              <a:gdLst>
                <a:gd name="G0" fmla="+- 21400 0 0"/>
                <a:gd name="G1" fmla="+- 21600 0 0"/>
                <a:gd name="G2" fmla="+- 21600 0 0"/>
                <a:gd name="T0" fmla="*/ 0 w 21400"/>
                <a:gd name="T1" fmla="*/ 18664 h 21600"/>
                <a:gd name="T2" fmla="*/ 21374 w 21400"/>
                <a:gd name="T3" fmla="*/ 0 h 21600"/>
                <a:gd name="T4" fmla="*/ 21400 w 2140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00" h="21600" fill="none" extrusionOk="0">
                  <a:moveTo>
                    <a:pt x="0" y="18664"/>
                  </a:moveTo>
                  <a:cubicBezTo>
                    <a:pt x="1466" y="7979"/>
                    <a:pt x="10589" y="12"/>
                    <a:pt x="21374" y="0"/>
                  </a:cubicBezTo>
                </a:path>
                <a:path w="21400" h="21600" stroke="0" extrusionOk="0">
                  <a:moveTo>
                    <a:pt x="0" y="18664"/>
                  </a:moveTo>
                  <a:cubicBezTo>
                    <a:pt x="1466" y="7979"/>
                    <a:pt x="10589" y="12"/>
                    <a:pt x="21374" y="0"/>
                  </a:cubicBezTo>
                  <a:lnTo>
                    <a:pt x="2140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9" name="Oval 127"/>
            <p:cNvSpPr>
              <a:spLocks noChangeArrowheads="1"/>
            </p:cNvSpPr>
            <p:nvPr/>
          </p:nvSpPr>
          <p:spPr bwMode="auto">
            <a:xfrm>
              <a:off x="3787" y="1810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0" name="Freeform 128"/>
            <p:cNvSpPr>
              <a:spLocks/>
            </p:cNvSpPr>
            <p:nvPr/>
          </p:nvSpPr>
          <p:spPr bwMode="auto">
            <a:xfrm>
              <a:off x="2960" y="2156"/>
              <a:ext cx="46" cy="76"/>
            </a:xfrm>
            <a:custGeom>
              <a:avLst/>
              <a:gdLst>
                <a:gd name="T0" fmla="*/ 0 w 46"/>
                <a:gd name="T1" fmla="*/ 0 h 76"/>
                <a:gd name="T2" fmla="*/ 22 w 46"/>
                <a:gd name="T3" fmla="*/ 13 h 76"/>
                <a:gd name="T4" fmla="*/ 46 w 46"/>
                <a:gd name="T5" fmla="*/ 7 h 76"/>
                <a:gd name="T6" fmla="*/ 10 w 46"/>
                <a:gd name="T7" fmla="*/ 76 h 76"/>
                <a:gd name="T8" fmla="*/ 0 w 4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6">
                  <a:moveTo>
                    <a:pt x="0" y="0"/>
                  </a:moveTo>
                  <a:lnTo>
                    <a:pt x="22" y="13"/>
                  </a:lnTo>
                  <a:lnTo>
                    <a:pt x="46" y="7"/>
                  </a:lnTo>
                  <a:lnTo>
                    <a:pt x="10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1" name="Arc 129"/>
            <p:cNvSpPr>
              <a:spLocks/>
            </p:cNvSpPr>
            <p:nvPr/>
          </p:nvSpPr>
          <p:spPr bwMode="auto">
            <a:xfrm>
              <a:off x="3725" y="1829"/>
              <a:ext cx="400" cy="410"/>
            </a:xfrm>
            <a:custGeom>
              <a:avLst/>
              <a:gdLst>
                <a:gd name="G0" fmla="+- 21392 0 0"/>
                <a:gd name="G1" fmla="+- 21600 0 0"/>
                <a:gd name="G2" fmla="+- 21600 0 0"/>
                <a:gd name="T0" fmla="*/ 0 w 21392"/>
                <a:gd name="T1" fmla="*/ 18611 h 21600"/>
                <a:gd name="T2" fmla="*/ 21339 w 21392"/>
                <a:gd name="T3" fmla="*/ 0 h 21600"/>
                <a:gd name="T4" fmla="*/ 21392 w 2139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92" h="21600" fill="none" extrusionOk="0">
                  <a:moveTo>
                    <a:pt x="-1" y="18610"/>
                  </a:moveTo>
                  <a:cubicBezTo>
                    <a:pt x="1488" y="7960"/>
                    <a:pt x="10584" y="26"/>
                    <a:pt x="21339" y="0"/>
                  </a:cubicBezTo>
                </a:path>
                <a:path w="21392" h="21600" stroke="0" extrusionOk="0">
                  <a:moveTo>
                    <a:pt x="-1" y="18610"/>
                  </a:moveTo>
                  <a:cubicBezTo>
                    <a:pt x="1488" y="7960"/>
                    <a:pt x="10584" y="26"/>
                    <a:pt x="21339" y="0"/>
                  </a:cubicBezTo>
                  <a:lnTo>
                    <a:pt x="21392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2" name="Oval 130"/>
            <p:cNvSpPr>
              <a:spLocks noChangeArrowheads="1"/>
            </p:cNvSpPr>
            <p:nvPr/>
          </p:nvSpPr>
          <p:spPr bwMode="auto">
            <a:xfrm>
              <a:off x="4105" y="1810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3" name="Freeform 131"/>
            <p:cNvSpPr>
              <a:spLocks/>
            </p:cNvSpPr>
            <p:nvPr/>
          </p:nvSpPr>
          <p:spPr bwMode="auto">
            <a:xfrm>
              <a:off x="3705" y="2163"/>
              <a:ext cx="46" cy="75"/>
            </a:xfrm>
            <a:custGeom>
              <a:avLst/>
              <a:gdLst>
                <a:gd name="T0" fmla="*/ 0 w 46"/>
                <a:gd name="T1" fmla="*/ 0 h 75"/>
                <a:gd name="T2" fmla="*/ 21 w 46"/>
                <a:gd name="T3" fmla="*/ 11 h 75"/>
                <a:gd name="T4" fmla="*/ 46 w 46"/>
                <a:gd name="T5" fmla="*/ 4 h 75"/>
                <a:gd name="T6" fmla="*/ 17 w 46"/>
                <a:gd name="T7" fmla="*/ 75 h 75"/>
                <a:gd name="T8" fmla="*/ 0 w 46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5">
                  <a:moveTo>
                    <a:pt x="0" y="0"/>
                  </a:moveTo>
                  <a:lnTo>
                    <a:pt x="21" y="11"/>
                  </a:lnTo>
                  <a:lnTo>
                    <a:pt x="46" y="4"/>
                  </a:lnTo>
                  <a:lnTo>
                    <a:pt x="17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4" name="Arc 132"/>
            <p:cNvSpPr>
              <a:spLocks/>
            </p:cNvSpPr>
            <p:nvPr/>
          </p:nvSpPr>
          <p:spPr bwMode="auto">
            <a:xfrm>
              <a:off x="4442" y="1800"/>
              <a:ext cx="57" cy="433"/>
            </a:xfrm>
            <a:custGeom>
              <a:avLst/>
              <a:gdLst>
                <a:gd name="G0" fmla="+- 380 0 0"/>
                <a:gd name="G1" fmla="+- 21600 0 0"/>
                <a:gd name="G2" fmla="+- 21600 0 0"/>
                <a:gd name="T0" fmla="*/ 0 w 21779"/>
                <a:gd name="T1" fmla="*/ 3 h 21600"/>
                <a:gd name="T2" fmla="*/ 21779 w 21779"/>
                <a:gd name="T3" fmla="*/ 18657 h 21600"/>
                <a:gd name="T4" fmla="*/ 380 w 21779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779" h="21600" fill="none" extrusionOk="0">
                  <a:moveTo>
                    <a:pt x="0" y="3"/>
                  </a:moveTo>
                  <a:cubicBezTo>
                    <a:pt x="126" y="1"/>
                    <a:pt x="253" y="-1"/>
                    <a:pt x="380" y="0"/>
                  </a:cubicBezTo>
                  <a:cubicBezTo>
                    <a:pt x="11172" y="0"/>
                    <a:pt x="20308" y="7965"/>
                    <a:pt x="21778" y="18657"/>
                  </a:cubicBezTo>
                </a:path>
                <a:path w="21779" h="21600" stroke="0" extrusionOk="0">
                  <a:moveTo>
                    <a:pt x="0" y="3"/>
                  </a:moveTo>
                  <a:cubicBezTo>
                    <a:pt x="126" y="1"/>
                    <a:pt x="253" y="-1"/>
                    <a:pt x="380" y="0"/>
                  </a:cubicBezTo>
                  <a:cubicBezTo>
                    <a:pt x="11172" y="0"/>
                    <a:pt x="20308" y="7965"/>
                    <a:pt x="21778" y="18657"/>
                  </a:cubicBezTo>
                  <a:lnTo>
                    <a:pt x="38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5" name="Oval 133"/>
            <p:cNvSpPr>
              <a:spLocks noChangeArrowheads="1"/>
            </p:cNvSpPr>
            <p:nvPr/>
          </p:nvSpPr>
          <p:spPr bwMode="auto">
            <a:xfrm>
              <a:off x="4423" y="1781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6" name="Freeform 134"/>
            <p:cNvSpPr>
              <a:spLocks/>
            </p:cNvSpPr>
            <p:nvPr/>
          </p:nvSpPr>
          <p:spPr bwMode="auto">
            <a:xfrm>
              <a:off x="4473" y="2158"/>
              <a:ext cx="46" cy="74"/>
            </a:xfrm>
            <a:custGeom>
              <a:avLst/>
              <a:gdLst>
                <a:gd name="T0" fmla="*/ 0 w 46"/>
                <a:gd name="T1" fmla="*/ 0 h 74"/>
                <a:gd name="T2" fmla="*/ 23 w 46"/>
                <a:gd name="T3" fmla="*/ 10 h 74"/>
                <a:gd name="T4" fmla="*/ 46 w 46"/>
                <a:gd name="T5" fmla="*/ 0 h 74"/>
                <a:gd name="T6" fmla="*/ 25 w 46"/>
                <a:gd name="T7" fmla="*/ 74 h 74"/>
                <a:gd name="T8" fmla="*/ 0 w 46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4">
                  <a:moveTo>
                    <a:pt x="0" y="0"/>
                  </a:moveTo>
                  <a:lnTo>
                    <a:pt x="23" y="10"/>
                  </a:lnTo>
                  <a:lnTo>
                    <a:pt x="46" y="0"/>
                  </a:lnTo>
                  <a:lnTo>
                    <a:pt x="25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7" name="Arc 135"/>
            <p:cNvSpPr>
              <a:spLocks/>
            </p:cNvSpPr>
            <p:nvPr/>
          </p:nvSpPr>
          <p:spPr bwMode="auto">
            <a:xfrm>
              <a:off x="1328" y="2321"/>
              <a:ext cx="136" cy="455"/>
            </a:xfrm>
            <a:custGeom>
              <a:avLst/>
              <a:gdLst>
                <a:gd name="G0" fmla="+- 21435 0 0"/>
                <a:gd name="G1" fmla="+- 21599 0 0"/>
                <a:gd name="G2" fmla="+- 21600 0 0"/>
                <a:gd name="T0" fmla="*/ 0 w 21435"/>
                <a:gd name="T1" fmla="*/ 18933 h 21599"/>
                <a:gd name="T2" fmla="*/ 21278 w 21435"/>
                <a:gd name="T3" fmla="*/ 0 h 21599"/>
                <a:gd name="T4" fmla="*/ 21435 w 21435"/>
                <a:gd name="T5" fmla="*/ 21599 h 2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35" h="21599" fill="none" extrusionOk="0">
                  <a:moveTo>
                    <a:pt x="0" y="18933"/>
                  </a:moveTo>
                  <a:cubicBezTo>
                    <a:pt x="1337" y="8177"/>
                    <a:pt x="10439" y="78"/>
                    <a:pt x="21277" y="-1"/>
                  </a:cubicBezTo>
                </a:path>
                <a:path w="21435" h="21599" stroke="0" extrusionOk="0">
                  <a:moveTo>
                    <a:pt x="0" y="18933"/>
                  </a:moveTo>
                  <a:cubicBezTo>
                    <a:pt x="1337" y="8177"/>
                    <a:pt x="10439" y="78"/>
                    <a:pt x="21277" y="-1"/>
                  </a:cubicBezTo>
                  <a:lnTo>
                    <a:pt x="21435" y="21599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8" name="Oval 136"/>
            <p:cNvSpPr>
              <a:spLocks noChangeArrowheads="1"/>
            </p:cNvSpPr>
            <p:nvPr/>
          </p:nvSpPr>
          <p:spPr bwMode="auto">
            <a:xfrm>
              <a:off x="1444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9" name="Freeform 137"/>
            <p:cNvSpPr>
              <a:spLocks/>
            </p:cNvSpPr>
            <p:nvPr/>
          </p:nvSpPr>
          <p:spPr bwMode="auto">
            <a:xfrm>
              <a:off x="1306" y="2702"/>
              <a:ext cx="45" cy="73"/>
            </a:xfrm>
            <a:custGeom>
              <a:avLst/>
              <a:gdLst>
                <a:gd name="T0" fmla="*/ 0 w 45"/>
                <a:gd name="T1" fmla="*/ 0 h 73"/>
                <a:gd name="T2" fmla="*/ 23 w 45"/>
                <a:gd name="T3" fmla="*/ 9 h 73"/>
                <a:gd name="T4" fmla="*/ 45 w 45"/>
                <a:gd name="T5" fmla="*/ 0 h 73"/>
                <a:gd name="T6" fmla="*/ 21 w 45"/>
                <a:gd name="T7" fmla="*/ 73 h 73"/>
                <a:gd name="T8" fmla="*/ 0 w 45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3">
                  <a:moveTo>
                    <a:pt x="0" y="0"/>
                  </a:moveTo>
                  <a:lnTo>
                    <a:pt x="23" y="9"/>
                  </a:lnTo>
                  <a:lnTo>
                    <a:pt x="45" y="0"/>
                  </a:lnTo>
                  <a:lnTo>
                    <a:pt x="21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0" name="Arc 138"/>
            <p:cNvSpPr>
              <a:spLocks/>
            </p:cNvSpPr>
            <p:nvPr/>
          </p:nvSpPr>
          <p:spPr bwMode="auto">
            <a:xfrm>
              <a:off x="2215" y="2321"/>
              <a:ext cx="166" cy="450"/>
            </a:xfrm>
            <a:custGeom>
              <a:avLst/>
              <a:gdLst>
                <a:gd name="G0" fmla="+- 129 0 0"/>
                <a:gd name="G1" fmla="+- 21600 0 0"/>
                <a:gd name="G2" fmla="+- 21600 0 0"/>
                <a:gd name="T0" fmla="*/ 0 w 21557"/>
                <a:gd name="T1" fmla="*/ 0 h 21600"/>
                <a:gd name="T2" fmla="*/ 21557 w 21557"/>
                <a:gd name="T3" fmla="*/ 18883 h 21600"/>
                <a:gd name="T4" fmla="*/ 129 w 21557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557" h="21600" fill="none" extrusionOk="0">
                  <a:moveTo>
                    <a:pt x="0" y="0"/>
                  </a:moveTo>
                  <a:cubicBezTo>
                    <a:pt x="43" y="0"/>
                    <a:pt x="86" y="-1"/>
                    <a:pt x="129" y="0"/>
                  </a:cubicBezTo>
                  <a:cubicBezTo>
                    <a:pt x="11007" y="0"/>
                    <a:pt x="20188" y="8090"/>
                    <a:pt x="21557" y="18882"/>
                  </a:cubicBezTo>
                </a:path>
                <a:path w="21557" h="21600" stroke="0" extrusionOk="0">
                  <a:moveTo>
                    <a:pt x="0" y="0"/>
                  </a:moveTo>
                  <a:cubicBezTo>
                    <a:pt x="43" y="0"/>
                    <a:pt x="86" y="-1"/>
                    <a:pt x="129" y="0"/>
                  </a:cubicBezTo>
                  <a:cubicBezTo>
                    <a:pt x="11007" y="0"/>
                    <a:pt x="20188" y="8090"/>
                    <a:pt x="21557" y="18882"/>
                  </a:cubicBezTo>
                  <a:lnTo>
                    <a:pt x="129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1" name="Oval 139"/>
            <p:cNvSpPr>
              <a:spLocks noChangeArrowheads="1"/>
            </p:cNvSpPr>
            <p:nvPr/>
          </p:nvSpPr>
          <p:spPr bwMode="auto">
            <a:xfrm>
              <a:off x="2196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2" name="Freeform 140"/>
            <p:cNvSpPr>
              <a:spLocks/>
            </p:cNvSpPr>
            <p:nvPr/>
          </p:nvSpPr>
          <p:spPr bwMode="auto">
            <a:xfrm>
              <a:off x="2355" y="2696"/>
              <a:ext cx="46" cy="74"/>
            </a:xfrm>
            <a:custGeom>
              <a:avLst/>
              <a:gdLst>
                <a:gd name="T0" fmla="*/ 0 w 46"/>
                <a:gd name="T1" fmla="*/ 2 h 74"/>
                <a:gd name="T2" fmla="*/ 23 w 46"/>
                <a:gd name="T3" fmla="*/ 11 h 74"/>
                <a:gd name="T4" fmla="*/ 46 w 46"/>
                <a:gd name="T5" fmla="*/ 0 h 74"/>
                <a:gd name="T6" fmla="*/ 25 w 46"/>
                <a:gd name="T7" fmla="*/ 74 h 74"/>
                <a:gd name="T8" fmla="*/ 0 w 46"/>
                <a:gd name="T9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4">
                  <a:moveTo>
                    <a:pt x="0" y="2"/>
                  </a:moveTo>
                  <a:lnTo>
                    <a:pt x="23" y="11"/>
                  </a:lnTo>
                  <a:lnTo>
                    <a:pt x="46" y="0"/>
                  </a:lnTo>
                  <a:lnTo>
                    <a:pt x="25" y="7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3" name="Arc 141"/>
            <p:cNvSpPr>
              <a:spLocks/>
            </p:cNvSpPr>
            <p:nvPr/>
          </p:nvSpPr>
          <p:spPr bwMode="auto">
            <a:xfrm>
              <a:off x="2505" y="2321"/>
              <a:ext cx="246" cy="467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1442"/>
                <a:gd name="T1" fmla="*/ 0 h 21600"/>
                <a:gd name="T2" fmla="*/ 21442 w 21442"/>
                <a:gd name="T3" fmla="*/ 18988 h 21600"/>
                <a:gd name="T4" fmla="*/ 0 w 2144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42" h="21600" fill="none" extrusionOk="0">
                  <a:moveTo>
                    <a:pt x="-1" y="0"/>
                  </a:moveTo>
                  <a:cubicBezTo>
                    <a:pt x="10919" y="0"/>
                    <a:pt x="20121" y="8148"/>
                    <a:pt x="21441" y="18988"/>
                  </a:cubicBezTo>
                </a:path>
                <a:path w="21442" h="21600" stroke="0" extrusionOk="0">
                  <a:moveTo>
                    <a:pt x="-1" y="0"/>
                  </a:moveTo>
                  <a:cubicBezTo>
                    <a:pt x="10919" y="0"/>
                    <a:pt x="20121" y="8148"/>
                    <a:pt x="21441" y="18988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4" name="Oval 142"/>
            <p:cNvSpPr>
              <a:spLocks noChangeArrowheads="1"/>
            </p:cNvSpPr>
            <p:nvPr/>
          </p:nvSpPr>
          <p:spPr bwMode="auto">
            <a:xfrm>
              <a:off x="2485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5" name="Freeform 143"/>
            <p:cNvSpPr>
              <a:spLocks/>
            </p:cNvSpPr>
            <p:nvPr/>
          </p:nvSpPr>
          <p:spPr bwMode="auto">
            <a:xfrm>
              <a:off x="2726" y="2713"/>
              <a:ext cx="46" cy="74"/>
            </a:xfrm>
            <a:custGeom>
              <a:avLst/>
              <a:gdLst>
                <a:gd name="T0" fmla="*/ 0 w 46"/>
                <a:gd name="T1" fmla="*/ 2 h 74"/>
                <a:gd name="T2" fmla="*/ 23 w 46"/>
                <a:gd name="T3" fmla="*/ 10 h 74"/>
                <a:gd name="T4" fmla="*/ 46 w 46"/>
                <a:gd name="T5" fmla="*/ 0 h 74"/>
                <a:gd name="T6" fmla="*/ 26 w 46"/>
                <a:gd name="T7" fmla="*/ 74 h 74"/>
                <a:gd name="T8" fmla="*/ 0 w 46"/>
                <a:gd name="T9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4">
                  <a:moveTo>
                    <a:pt x="0" y="2"/>
                  </a:moveTo>
                  <a:lnTo>
                    <a:pt x="23" y="10"/>
                  </a:lnTo>
                  <a:lnTo>
                    <a:pt x="46" y="0"/>
                  </a:lnTo>
                  <a:lnTo>
                    <a:pt x="26" y="7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6" name="Arc 144"/>
            <p:cNvSpPr>
              <a:spLocks/>
            </p:cNvSpPr>
            <p:nvPr/>
          </p:nvSpPr>
          <p:spPr bwMode="auto">
            <a:xfrm>
              <a:off x="2967" y="2321"/>
              <a:ext cx="120" cy="455"/>
            </a:xfrm>
            <a:custGeom>
              <a:avLst/>
              <a:gdLst>
                <a:gd name="G0" fmla="+- 179 0 0"/>
                <a:gd name="G1" fmla="+- 21600 0 0"/>
                <a:gd name="G2" fmla="+- 21600 0 0"/>
                <a:gd name="T0" fmla="*/ 0 w 21611"/>
                <a:gd name="T1" fmla="*/ 1 h 21600"/>
                <a:gd name="T2" fmla="*/ 21611 w 21611"/>
                <a:gd name="T3" fmla="*/ 18915 h 21600"/>
                <a:gd name="T4" fmla="*/ 179 w 21611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11" h="21600" fill="none" extrusionOk="0">
                  <a:moveTo>
                    <a:pt x="-1" y="0"/>
                  </a:moveTo>
                  <a:cubicBezTo>
                    <a:pt x="59" y="0"/>
                    <a:pt x="119" y="-1"/>
                    <a:pt x="179" y="0"/>
                  </a:cubicBezTo>
                  <a:cubicBezTo>
                    <a:pt x="11070" y="0"/>
                    <a:pt x="20257" y="8108"/>
                    <a:pt x="21611" y="18914"/>
                  </a:cubicBezTo>
                </a:path>
                <a:path w="21611" h="21600" stroke="0" extrusionOk="0">
                  <a:moveTo>
                    <a:pt x="-1" y="0"/>
                  </a:moveTo>
                  <a:cubicBezTo>
                    <a:pt x="59" y="0"/>
                    <a:pt x="119" y="-1"/>
                    <a:pt x="179" y="0"/>
                  </a:cubicBezTo>
                  <a:cubicBezTo>
                    <a:pt x="11070" y="0"/>
                    <a:pt x="20257" y="8108"/>
                    <a:pt x="21611" y="18914"/>
                  </a:cubicBezTo>
                  <a:lnTo>
                    <a:pt x="179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7" name="Oval 145"/>
            <p:cNvSpPr>
              <a:spLocks noChangeArrowheads="1"/>
            </p:cNvSpPr>
            <p:nvPr/>
          </p:nvSpPr>
          <p:spPr bwMode="auto">
            <a:xfrm>
              <a:off x="2948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8" name="Freeform 146"/>
            <p:cNvSpPr>
              <a:spLocks/>
            </p:cNvSpPr>
            <p:nvPr/>
          </p:nvSpPr>
          <p:spPr bwMode="auto">
            <a:xfrm>
              <a:off x="3062" y="2702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5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5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9" name="Arc 147"/>
            <p:cNvSpPr>
              <a:spLocks/>
            </p:cNvSpPr>
            <p:nvPr/>
          </p:nvSpPr>
          <p:spPr bwMode="auto">
            <a:xfrm>
              <a:off x="3285" y="2321"/>
              <a:ext cx="166" cy="467"/>
            </a:xfrm>
            <a:custGeom>
              <a:avLst/>
              <a:gdLst>
                <a:gd name="G0" fmla="+- 130 0 0"/>
                <a:gd name="G1" fmla="+- 21600 0 0"/>
                <a:gd name="G2" fmla="+- 21600 0 0"/>
                <a:gd name="T0" fmla="*/ 0 w 21571"/>
                <a:gd name="T1" fmla="*/ 0 h 21600"/>
                <a:gd name="T2" fmla="*/ 21571 w 21571"/>
                <a:gd name="T3" fmla="*/ 18983 h 21600"/>
                <a:gd name="T4" fmla="*/ 130 w 21571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571" h="21600" fill="none" extrusionOk="0">
                  <a:moveTo>
                    <a:pt x="0" y="0"/>
                  </a:moveTo>
                  <a:cubicBezTo>
                    <a:pt x="43" y="0"/>
                    <a:pt x="86" y="-1"/>
                    <a:pt x="130" y="0"/>
                  </a:cubicBezTo>
                  <a:cubicBezTo>
                    <a:pt x="11047" y="0"/>
                    <a:pt x="20248" y="8146"/>
                    <a:pt x="21570" y="18983"/>
                  </a:cubicBezTo>
                </a:path>
                <a:path w="21571" h="21600" stroke="0" extrusionOk="0">
                  <a:moveTo>
                    <a:pt x="0" y="0"/>
                  </a:moveTo>
                  <a:cubicBezTo>
                    <a:pt x="43" y="0"/>
                    <a:pt x="86" y="-1"/>
                    <a:pt x="130" y="0"/>
                  </a:cubicBezTo>
                  <a:cubicBezTo>
                    <a:pt x="11047" y="0"/>
                    <a:pt x="20248" y="8146"/>
                    <a:pt x="21570" y="18983"/>
                  </a:cubicBezTo>
                  <a:lnTo>
                    <a:pt x="130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0" name="Oval 148"/>
            <p:cNvSpPr>
              <a:spLocks noChangeArrowheads="1"/>
            </p:cNvSpPr>
            <p:nvPr/>
          </p:nvSpPr>
          <p:spPr bwMode="auto">
            <a:xfrm>
              <a:off x="3266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1" name="Freeform 149"/>
            <p:cNvSpPr>
              <a:spLocks/>
            </p:cNvSpPr>
            <p:nvPr/>
          </p:nvSpPr>
          <p:spPr bwMode="auto">
            <a:xfrm>
              <a:off x="3425" y="2713"/>
              <a:ext cx="46" cy="74"/>
            </a:xfrm>
            <a:custGeom>
              <a:avLst/>
              <a:gdLst>
                <a:gd name="T0" fmla="*/ 0 w 46"/>
                <a:gd name="T1" fmla="*/ 2 h 74"/>
                <a:gd name="T2" fmla="*/ 23 w 46"/>
                <a:gd name="T3" fmla="*/ 10 h 74"/>
                <a:gd name="T4" fmla="*/ 46 w 46"/>
                <a:gd name="T5" fmla="*/ 0 h 74"/>
                <a:gd name="T6" fmla="*/ 25 w 46"/>
                <a:gd name="T7" fmla="*/ 74 h 74"/>
                <a:gd name="T8" fmla="*/ 0 w 46"/>
                <a:gd name="T9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4">
                  <a:moveTo>
                    <a:pt x="0" y="2"/>
                  </a:moveTo>
                  <a:lnTo>
                    <a:pt x="23" y="10"/>
                  </a:lnTo>
                  <a:lnTo>
                    <a:pt x="46" y="0"/>
                  </a:lnTo>
                  <a:lnTo>
                    <a:pt x="25" y="74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2" name="Arc 150"/>
            <p:cNvSpPr>
              <a:spLocks/>
            </p:cNvSpPr>
            <p:nvPr/>
          </p:nvSpPr>
          <p:spPr bwMode="auto">
            <a:xfrm>
              <a:off x="3748" y="2292"/>
              <a:ext cx="28" cy="490"/>
            </a:xfrm>
            <a:custGeom>
              <a:avLst/>
              <a:gdLst>
                <a:gd name="G0" fmla="+- 782 0 0"/>
                <a:gd name="G1" fmla="+- 21600 0 0"/>
                <a:gd name="G2" fmla="+- 21600 0 0"/>
                <a:gd name="T0" fmla="*/ 0 w 22217"/>
                <a:gd name="T1" fmla="*/ 14 h 21600"/>
                <a:gd name="T2" fmla="*/ 22217 w 22217"/>
                <a:gd name="T3" fmla="*/ 18936 h 21600"/>
                <a:gd name="T4" fmla="*/ 782 w 22217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217" h="21600" fill="none" extrusionOk="0">
                  <a:moveTo>
                    <a:pt x="0" y="14"/>
                  </a:moveTo>
                  <a:cubicBezTo>
                    <a:pt x="260" y="4"/>
                    <a:pt x="521" y="-1"/>
                    <a:pt x="782" y="0"/>
                  </a:cubicBezTo>
                  <a:cubicBezTo>
                    <a:pt x="11681" y="0"/>
                    <a:pt x="20872" y="8120"/>
                    <a:pt x="22217" y="18935"/>
                  </a:cubicBezTo>
                </a:path>
                <a:path w="22217" h="21600" stroke="0" extrusionOk="0">
                  <a:moveTo>
                    <a:pt x="0" y="14"/>
                  </a:moveTo>
                  <a:cubicBezTo>
                    <a:pt x="260" y="4"/>
                    <a:pt x="521" y="-1"/>
                    <a:pt x="782" y="0"/>
                  </a:cubicBezTo>
                  <a:cubicBezTo>
                    <a:pt x="11681" y="0"/>
                    <a:pt x="20872" y="8120"/>
                    <a:pt x="22217" y="18935"/>
                  </a:cubicBezTo>
                  <a:lnTo>
                    <a:pt x="782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3" name="Oval 151"/>
            <p:cNvSpPr>
              <a:spLocks noChangeArrowheads="1"/>
            </p:cNvSpPr>
            <p:nvPr/>
          </p:nvSpPr>
          <p:spPr bwMode="auto">
            <a:xfrm>
              <a:off x="3729" y="2273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4" name="Freeform 152"/>
            <p:cNvSpPr>
              <a:spLocks/>
            </p:cNvSpPr>
            <p:nvPr/>
          </p:nvSpPr>
          <p:spPr bwMode="auto">
            <a:xfrm>
              <a:off x="3752" y="2708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3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3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5" name="Line 153"/>
            <p:cNvSpPr>
              <a:spLocks noChangeShapeType="1"/>
            </p:cNvSpPr>
            <p:nvPr/>
          </p:nvSpPr>
          <p:spPr bwMode="auto">
            <a:xfrm>
              <a:off x="1001" y="2319"/>
              <a:ext cx="1" cy="40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6" name="Oval 154"/>
            <p:cNvSpPr>
              <a:spLocks noChangeArrowheads="1"/>
            </p:cNvSpPr>
            <p:nvPr/>
          </p:nvSpPr>
          <p:spPr bwMode="auto">
            <a:xfrm>
              <a:off x="982" y="2299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7" name="Freeform 155"/>
            <p:cNvSpPr>
              <a:spLocks/>
            </p:cNvSpPr>
            <p:nvPr/>
          </p:nvSpPr>
          <p:spPr bwMode="auto">
            <a:xfrm>
              <a:off x="978" y="2708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3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3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8" name="Arc 156"/>
            <p:cNvSpPr>
              <a:spLocks/>
            </p:cNvSpPr>
            <p:nvPr/>
          </p:nvSpPr>
          <p:spPr bwMode="auto">
            <a:xfrm>
              <a:off x="1698" y="2321"/>
              <a:ext cx="56" cy="461"/>
            </a:xfrm>
            <a:custGeom>
              <a:avLst/>
              <a:gdLst>
                <a:gd name="G0" fmla="+- 21440 0 0"/>
                <a:gd name="G1" fmla="+- 21597 0 0"/>
                <a:gd name="G2" fmla="+- 21600 0 0"/>
                <a:gd name="T0" fmla="*/ 0 w 21440"/>
                <a:gd name="T1" fmla="*/ 18969 h 21597"/>
                <a:gd name="T2" fmla="*/ 21059 w 21440"/>
                <a:gd name="T3" fmla="*/ 0 h 21597"/>
                <a:gd name="T4" fmla="*/ 21440 w 21440"/>
                <a:gd name="T5" fmla="*/ 21597 h 2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40" h="21597" fill="none" extrusionOk="0">
                  <a:moveTo>
                    <a:pt x="0" y="18969"/>
                  </a:moveTo>
                  <a:cubicBezTo>
                    <a:pt x="1310" y="8281"/>
                    <a:pt x="10292" y="190"/>
                    <a:pt x="21059" y="0"/>
                  </a:cubicBezTo>
                </a:path>
                <a:path w="21440" h="21597" stroke="0" extrusionOk="0">
                  <a:moveTo>
                    <a:pt x="0" y="18969"/>
                  </a:moveTo>
                  <a:cubicBezTo>
                    <a:pt x="1310" y="8281"/>
                    <a:pt x="10292" y="190"/>
                    <a:pt x="21059" y="0"/>
                  </a:cubicBezTo>
                  <a:lnTo>
                    <a:pt x="21440" y="21597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9" name="Oval 157"/>
            <p:cNvSpPr>
              <a:spLocks noChangeArrowheads="1"/>
            </p:cNvSpPr>
            <p:nvPr/>
          </p:nvSpPr>
          <p:spPr bwMode="auto">
            <a:xfrm>
              <a:off x="1733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0" name="Freeform 158"/>
            <p:cNvSpPr>
              <a:spLocks/>
            </p:cNvSpPr>
            <p:nvPr/>
          </p:nvSpPr>
          <p:spPr bwMode="auto">
            <a:xfrm>
              <a:off x="1676" y="2708"/>
              <a:ext cx="45" cy="73"/>
            </a:xfrm>
            <a:custGeom>
              <a:avLst/>
              <a:gdLst>
                <a:gd name="T0" fmla="*/ 0 w 45"/>
                <a:gd name="T1" fmla="*/ 0 h 73"/>
                <a:gd name="T2" fmla="*/ 22 w 45"/>
                <a:gd name="T3" fmla="*/ 9 h 73"/>
                <a:gd name="T4" fmla="*/ 45 w 45"/>
                <a:gd name="T5" fmla="*/ 0 h 73"/>
                <a:gd name="T6" fmla="*/ 21 w 45"/>
                <a:gd name="T7" fmla="*/ 73 h 73"/>
                <a:gd name="T8" fmla="*/ 0 w 45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3">
                  <a:moveTo>
                    <a:pt x="0" y="0"/>
                  </a:moveTo>
                  <a:lnTo>
                    <a:pt x="22" y="9"/>
                  </a:lnTo>
                  <a:lnTo>
                    <a:pt x="45" y="0"/>
                  </a:lnTo>
                  <a:lnTo>
                    <a:pt x="21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1" name="Line 159"/>
            <p:cNvSpPr>
              <a:spLocks noChangeShapeType="1"/>
            </p:cNvSpPr>
            <p:nvPr/>
          </p:nvSpPr>
          <p:spPr bwMode="auto">
            <a:xfrm>
              <a:off x="2042" y="2319"/>
              <a:ext cx="1" cy="40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2" name="Oval 160"/>
            <p:cNvSpPr>
              <a:spLocks noChangeArrowheads="1"/>
            </p:cNvSpPr>
            <p:nvPr/>
          </p:nvSpPr>
          <p:spPr bwMode="auto">
            <a:xfrm>
              <a:off x="2023" y="2299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3" name="Freeform 161"/>
            <p:cNvSpPr>
              <a:spLocks/>
            </p:cNvSpPr>
            <p:nvPr/>
          </p:nvSpPr>
          <p:spPr bwMode="auto">
            <a:xfrm>
              <a:off x="2019" y="2708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3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3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4" name="Arc 162"/>
            <p:cNvSpPr>
              <a:spLocks/>
            </p:cNvSpPr>
            <p:nvPr/>
          </p:nvSpPr>
          <p:spPr bwMode="auto">
            <a:xfrm>
              <a:off x="4037" y="2292"/>
              <a:ext cx="114" cy="490"/>
            </a:xfrm>
            <a:custGeom>
              <a:avLst/>
              <a:gdLst>
                <a:gd name="G0" fmla="+- 189 0 0"/>
                <a:gd name="G1" fmla="+- 21600 0 0"/>
                <a:gd name="G2" fmla="+- 21600 0 0"/>
                <a:gd name="T0" fmla="*/ 0 w 21634"/>
                <a:gd name="T1" fmla="*/ 1 h 21600"/>
                <a:gd name="T2" fmla="*/ 21634 w 21634"/>
                <a:gd name="T3" fmla="*/ 19018 h 21600"/>
                <a:gd name="T4" fmla="*/ 189 w 21634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34" h="21600" fill="none" extrusionOk="0">
                  <a:moveTo>
                    <a:pt x="-1" y="0"/>
                  </a:moveTo>
                  <a:cubicBezTo>
                    <a:pt x="62" y="0"/>
                    <a:pt x="125" y="-1"/>
                    <a:pt x="189" y="0"/>
                  </a:cubicBezTo>
                  <a:cubicBezTo>
                    <a:pt x="11119" y="0"/>
                    <a:pt x="20327" y="8165"/>
                    <a:pt x="21634" y="19017"/>
                  </a:cubicBezTo>
                </a:path>
                <a:path w="21634" h="21600" stroke="0" extrusionOk="0">
                  <a:moveTo>
                    <a:pt x="-1" y="0"/>
                  </a:moveTo>
                  <a:cubicBezTo>
                    <a:pt x="62" y="0"/>
                    <a:pt x="125" y="-1"/>
                    <a:pt x="189" y="0"/>
                  </a:cubicBezTo>
                  <a:cubicBezTo>
                    <a:pt x="11119" y="0"/>
                    <a:pt x="20327" y="8165"/>
                    <a:pt x="21634" y="19017"/>
                  </a:cubicBezTo>
                  <a:lnTo>
                    <a:pt x="189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5" name="Oval 163"/>
            <p:cNvSpPr>
              <a:spLocks noChangeArrowheads="1"/>
            </p:cNvSpPr>
            <p:nvPr/>
          </p:nvSpPr>
          <p:spPr bwMode="auto">
            <a:xfrm>
              <a:off x="4018" y="2273"/>
              <a:ext cx="40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6" name="Freeform 164"/>
            <p:cNvSpPr>
              <a:spLocks/>
            </p:cNvSpPr>
            <p:nvPr/>
          </p:nvSpPr>
          <p:spPr bwMode="auto">
            <a:xfrm>
              <a:off x="4126" y="2708"/>
              <a:ext cx="46" cy="73"/>
            </a:xfrm>
            <a:custGeom>
              <a:avLst/>
              <a:gdLst>
                <a:gd name="T0" fmla="*/ 0 w 46"/>
                <a:gd name="T1" fmla="*/ 0 h 73"/>
                <a:gd name="T2" fmla="*/ 23 w 46"/>
                <a:gd name="T3" fmla="*/ 9 h 73"/>
                <a:gd name="T4" fmla="*/ 46 w 46"/>
                <a:gd name="T5" fmla="*/ 0 h 73"/>
                <a:gd name="T6" fmla="*/ 25 w 46"/>
                <a:gd name="T7" fmla="*/ 73 h 73"/>
                <a:gd name="T8" fmla="*/ 0 w 4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3">
                  <a:moveTo>
                    <a:pt x="0" y="0"/>
                  </a:moveTo>
                  <a:lnTo>
                    <a:pt x="23" y="9"/>
                  </a:lnTo>
                  <a:lnTo>
                    <a:pt x="46" y="0"/>
                  </a:lnTo>
                  <a:lnTo>
                    <a:pt x="25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7" name="Arc 165"/>
            <p:cNvSpPr>
              <a:spLocks/>
            </p:cNvSpPr>
            <p:nvPr/>
          </p:nvSpPr>
          <p:spPr bwMode="auto">
            <a:xfrm>
              <a:off x="4474" y="2321"/>
              <a:ext cx="27" cy="461"/>
            </a:xfrm>
            <a:custGeom>
              <a:avLst/>
              <a:gdLst>
                <a:gd name="G0" fmla="+- 21438 0 0"/>
                <a:gd name="G1" fmla="+- 21586 0 0"/>
                <a:gd name="G2" fmla="+- 21600 0 0"/>
                <a:gd name="T0" fmla="*/ 0 w 21438"/>
                <a:gd name="T1" fmla="*/ 18943 h 21586"/>
                <a:gd name="T2" fmla="*/ 20656 w 21438"/>
                <a:gd name="T3" fmla="*/ 0 h 21586"/>
                <a:gd name="T4" fmla="*/ 21438 w 21438"/>
                <a:gd name="T5" fmla="*/ 21586 h 21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38" h="21586" fill="none" extrusionOk="0">
                  <a:moveTo>
                    <a:pt x="0" y="18943"/>
                  </a:moveTo>
                  <a:cubicBezTo>
                    <a:pt x="1298" y="8412"/>
                    <a:pt x="10052" y="384"/>
                    <a:pt x="20656" y="0"/>
                  </a:cubicBezTo>
                </a:path>
                <a:path w="21438" h="21586" stroke="0" extrusionOk="0">
                  <a:moveTo>
                    <a:pt x="0" y="18943"/>
                  </a:moveTo>
                  <a:cubicBezTo>
                    <a:pt x="1298" y="8412"/>
                    <a:pt x="10052" y="384"/>
                    <a:pt x="20656" y="0"/>
                  </a:cubicBezTo>
                  <a:lnTo>
                    <a:pt x="21438" y="21586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8" name="Oval 166"/>
            <p:cNvSpPr>
              <a:spLocks noChangeArrowheads="1"/>
            </p:cNvSpPr>
            <p:nvPr/>
          </p:nvSpPr>
          <p:spPr bwMode="auto">
            <a:xfrm>
              <a:off x="4481" y="2302"/>
              <a:ext cx="39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9" name="Freeform 167"/>
            <p:cNvSpPr>
              <a:spLocks/>
            </p:cNvSpPr>
            <p:nvPr/>
          </p:nvSpPr>
          <p:spPr bwMode="auto">
            <a:xfrm>
              <a:off x="4451" y="2708"/>
              <a:ext cx="45" cy="73"/>
            </a:xfrm>
            <a:custGeom>
              <a:avLst/>
              <a:gdLst>
                <a:gd name="T0" fmla="*/ 0 w 45"/>
                <a:gd name="T1" fmla="*/ 0 h 73"/>
                <a:gd name="T2" fmla="*/ 22 w 45"/>
                <a:gd name="T3" fmla="*/ 9 h 73"/>
                <a:gd name="T4" fmla="*/ 45 w 45"/>
                <a:gd name="T5" fmla="*/ 0 h 73"/>
                <a:gd name="T6" fmla="*/ 22 w 45"/>
                <a:gd name="T7" fmla="*/ 73 h 73"/>
                <a:gd name="T8" fmla="*/ 0 w 45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3">
                  <a:moveTo>
                    <a:pt x="0" y="0"/>
                  </a:moveTo>
                  <a:lnTo>
                    <a:pt x="22" y="9"/>
                  </a:lnTo>
                  <a:lnTo>
                    <a:pt x="45" y="0"/>
                  </a:lnTo>
                  <a:lnTo>
                    <a:pt x="22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0" name="Arc 168"/>
            <p:cNvSpPr>
              <a:spLocks/>
            </p:cNvSpPr>
            <p:nvPr/>
          </p:nvSpPr>
          <p:spPr bwMode="auto">
            <a:xfrm>
              <a:off x="4789" y="2321"/>
              <a:ext cx="57" cy="461"/>
            </a:xfrm>
            <a:custGeom>
              <a:avLst/>
              <a:gdLst>
                <a:gd name="G0" fmla="+- 381 0 0"/>
                <a:gd name="G1" fmla="+- 21600 0 0"/>
                <a:gd name="G2" fmla="+- 21600 0 0"/>
                <a:gd name="T0" fmla="*/ 0 w 21803"/>
                <a:gd name="T1" fmla="*/ 3 h 21600"/>
                <a:gd name="T2" fmla="*/ 21803 w 21803"/>
                <a:gd name="T3" fmla="*/ 18836 h 21600"/>
                <a:gd name="T4" fmla="*/ 381 w 21803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803" h="21600" fill="none" extrusionOk="0">
                  <a:moveTo>
                    <a:pt x="0" y="3"/>
                  </a:moveTo>
                  <a:cubicBezTo>
                    <a:pt x="126" y="1"/>
                    <a:pt x="253" y="-1"/>
                    <a:pt x="381" y="0"/>
                  </a:cubicBezTo>
                  <a:cubicBezTo>
                    <a:pt x="11241" y="0"/>
                    <a:pt x="20413" y="8064"/>
                    <a:pt x="21803" y="18835"/>
                  </a:cubicBezTo>
                </a:path>
                <a:path w="21803" h="21600" stroke="0" extrusionOk="0">
                  <a:moveTo>
                    <a:pt x="0" y="3"/>
                  </a:moveTo>
                  <a:cubicBezTo>
                    <a:pt x="126" y="1"/>
                    <a:pt x="253" y="-1"/>
                    <a:pt x="381" y="0"/>
                  </a:cubicBezTo>
                  <a:cubicBezTo>
                    <a:pt x="11241" y="0"/>
                    <a:pt x="20413" y="8064"/>
                    <a:pt x="21803" y="18835"/>
                  </a:cubicBezTo>
                  <a:lnTo>
                    <a:pt x="381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1" name="Oval 169"/>
            <p:cNvSpPr>
              <a:spLocks noChangeArrowheads="1"/>
            </p:cNvSpPr>
            <p:nvPr/>
          </p:nvSpPr>
          <p:spPr bwMode="auto">
            <a:xfrm>
              <a:off x="4770" y="2302"/>
              <a:ext cx="40" cy="3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2" name="Freeform 170"/>
            <p:cNvSpPr>
              <a:spLocks/>
            </p:cNvSpPr>
            <p:nvPr/>
          </p:nvSpPr>
          <p:spPr bwMode="auto">
            <a:xfrm>
              <a:off x="4821" y="2708"/>
              <a:ext cx="45" cy="73"/>
            </a:xfrm>
            <a:custGeom>
              <a:avLst/>
              <a:gdLst>
                <a:gd name="T0" fmla="*/ 0 w 45"/>
                <a:gd name="T1" fmla="*/ 0 h 73"/>
                <a:gd name="T2" fmla="*/ 22 w 45"/>
                <a:gd name="T3" fmla="*/ 9 h 73"/>
                <a:gd name="T4" fmla="*/ 45 w 45"/>
                <a:gd name="T5" fmla="*/ 0 h 73"/>
                <a:gd name="T6" fmla="*/ 24 w 45"/>
                <a:gd name="T7" fmla="*/ 73 h 73"/>
                <a:gd name="T8" fmla="*/ 0 w 45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73">
                  <a:moveTo>
                    <a:pt x="0" y="0"/>
                  </a:moveTo>
                  <a:lnTo>
                    <a:pt x="22" y="9"/>
                  </a:lnTo>
                  <a:lnTo>
                    <a:pt x="45" y="0"/>
                  </a:lnTo>
                  <a:lnTo>
                    <a:pt x="24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3" name="Rectangle 171"/>
            <p:cNvSpPr>
              <a:spLocks noChangeArrowheads="1"/>
            </p:cNvSpPr>
            <p:nvPr/>
          </p:nvSpPr>
          <p:spPr bwMode="auto">
            <a:xfrm>
              <a:off x="2765" y="1208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a</a:t>
              </a:r>
              <a:endParaRPr lang="en-US" altLang="ko-KR"/>
            </a:p>
          </p:txBody>
        </p:sp>
        <p:sp>
          <p:nvSpPr>
            <p:cNvPr id="314" name="Rectangle 172"/>
            <p:cNvSpPr>
              <a:spLocks noChangeArrowheads="1"/>
            </p:cNvSpPr>
            <p:nvPr/>
          </p:nvSpPr>
          <p:spPr bwMode="auto">
            <a:xfrm>
              <a:off x="2071" y="1641"/>
              <a:ext cx="43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b</a:t>
              </a:r>
              <a:endParaRPr lang="en-US" altLang="ko-KR"/>
            </a:p>
          </p:txBody>
        </p:sp>
        <p:sp>
          <p:nvSpPr>
            <p:cNvPr id="315" name="Rectangle 173"/>
            <p:cNvSpPr>
              <a:spLocks noChangeArrowheads="1"/>
            </p:cNvSpPr>
            <p:nvPr/>
          </p:nvSpPr>
          <p:spPr bwMode="auto">
            <a:xfrm>
              <a:off x="4095" y="1641"/>
              <a:ext cx="39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c</a:t>
              </a:r>
              <a:endParaRPr lang="en-US" altLang="ko-KR"/>
            </a:p>
          </p:txBody>
        </p:sp>
        <p:sp>
          <p:nvSpPr>
            <p:cNvPr id="316" name="Rectangle 174"/>
            <p:cNvSpPr>
              <a:spLocks noChangeArrowheads="1"/>
            </p:cNvSpPr>
            <p:nvPr/>
          </p:nvSpPr>
          <p:spPr bwMode="auto">
            <a:xfrm>
              <a:off x="798" y="2133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d</a:t>
              </a:r>
              <a:endParaRPr lang="en-US" altLang="ko-KR"/>
            </a:p>
          </p:txBody>
        </p:sp>
        <p:sp>
          <p:nvSpPr>
            <p:cNvPr id="317" name="Rectangle 175"/>
            <p:cNvSpPr>
              <a:spLocks noChangeArrowheads="1"/>
            </p:cNvSpPr>
            <p:nvPr/>
          </p:nvSpPr>
          <p:spPr bwMode="auto">
            <a:xfrm>
              <a:off x="1637" y="2133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e</a:t>
              </a:r>
              <a:endParaRPr lang="en-US" altLang="ko-KR"/>
            </a:p>
          </p:txBody>
        </p:sp>
        <p:sp>
          <p:nvSpPr>
            <p:cNvPr id="318" name="Rectangle 176"/>
            <p:cNvSpPr>
              <a:spLocks noChangeArrowheads="1"/>
            </p:cNvSpPr>
            <p:nvPr/>
          </p:nvSpPr>
          <p:spPr bwMode="auto">
            <a:xfrm>
              <a:off x="2302" y="2133"/>
              <a:ext cx="22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f</a:t>
              </a:r>
              <a:endParaRPr lang="en-US" altLang="ko-KR"/>
            </a:p>
          </p:txBody>
        </p:sp>
        <p:sp>
          <p:nvSpPr>
            <p:cNvPr id="319" name="Rectangle 177"/>
            <p:cNvSpPr>
              <a:spLocks noChangeArrowheads="1"/>
            </p:cNvSpPr>
            <p:nvPr/>
          </p:nvSpPr>
          <p:spPr bwMode="auto">
            <a:xfrm>
              <a:off x="3112" y="2133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g</a:t>
              </a:r>
              <a:endParaRPr lang="en-US" altLang="ko-KR"/>
            </a:p>
          </p:txBody>
        </p:sp>
        <p:sp>
          <p:nvSpPr>
            <p:cNvPr id="320" name="Arc 178"/>
            <p:cNvSpPr>
              <a:spLocks/>
            </p:cNvSpPr>
            <p:nvPr/>
          </p:nvSpPr>
          <p:spPr bwMode="auto">
            <a:xfrm>
              <a:off x="2219" y="1829"/>
              <a:ext cx="171" cy="404"/>
            </a:xfrm>
            <a:custGeom>
              <a:avLst/>
              <a:gdLst>
                <a:gd name="G0" fmla="+- 21382 0 0"/>
                <a:gd name="G1" fmla="+- 21600 0 0"/>
                <a:gd name="G2" fmla="+- 21600 0 0"/>
                <a:gd name="T0" fmla="*/ 0 w 21382"/>
                <a:gd name="T1" fmla="*/ 18535 h 21600"/>
                <a:gd name="T2" fmla="*/ 21258 w 21382"/>
                <a:gd name="T3" fmla="*/ 0 h 21600"/>
                <a:gd name="T4" fmla="*/ 21382 w 2138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382" h="21600" fill="none" extrusionOk="0">
                  <a:moveTo>
                    <a:pt x="0" y="18535"/>
                  </a:moveTo>
                  <a:cubicBezTo>
                    <a:pt x="1518" y="7945"/>
                    <a:pt x="10559" y="61"/>
                    <a:pt x="21258" y="0"/>
                  </a:cubicBezTo>
                </a:path>
                <a:path w="21382" h="21600" stroke="0" extrusionOk="0">
                  <a:moveTo>
                    <a:pt x="0" y="18535"/>
                  </a:moveTo>
                  <a:cubicBezTo>
                    <a:pt x="1518" y="7945"/>
                    <a:pt x="10559" y="61"/>
                    <a:pt x="21258" y="0"/>
                  </a:cubicBezTo>
                  <a:lnTo>
                    <a:pt x="21382" y="21600"/>
                  </a:lnTo>
                  <a:close/>
                </a:path>
              </a:pathLst>
            </a:custGeom>
            <a:noFill/>
            <a:ln w="79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1" name="Oval 179"/>
            <p:cNvSpPr>
              <a:spLocks noChangeArrowheads="1"/>
            </p:cNvSpPr>
            <p:nvPr/>
          </p:nvSpPr>
          <p:spPr bwMode="auto">
            <a:xfrm>
              <a:off x="2370" y="1810"/>
              <a:ext cx="39" cy="4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2" name="Freeform 180"/>
            <p:cNvSpPr>
              <a:spLocks/>
            </p:cNvSpPr>
            <p:nvPr/>
          </p:nvSpPr>
          <p:spPr bwMode="auto">
            <a:xfrm>
              <a:off x="2197" y="2157"/>
              <a:ext cx="46" cy="75"/>
            </a:xfrm>
            <a:custGeom>
              <a:avLst/>
              <a:gdLst>
                <a:gd name="T0" fmla="*/ 0 w 46"/>
                <a:gd name="T1" fmla="*/ 0 h 75"/>
                <a:gd name="T2" fmla="*/ 23 w 46"/>
                <a:gd name="T3" fmla="*/ 11 h 75"/>
                <a:gd name="T4" fmla="*/ 46 w 46"/>
                <a:gd name="T5" fmla="*/ 3 h 75"/>
                <a:gd name="T6" fmla="*/ 21 w 46"/>
                <a:gd name="T7" fmla="*/ 75 h 75"/>
                <a:gd name="T8" fmla="*/ 0 w 46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5">
                  <a:moveTo>
                    <a:pt x="0" y="0"/>
                  </a:moveTo>
                  <a:lnTo>
                    <a:pt x="23" y="11"/>
                  </a:lnTo>
                  <a:lnTo>
                    <a:pt x="46" y="3"/>
                  </a:lnTo>
                  <a:lnTo>
                    <a:pt x="21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23" name="Rectangle 181"/>
            <p:cNvSpPr>
              <a:spLocks noChangeArrowheads="1"/>
            </p:cNvSpPr>
            <p:nvPr/>
          </p:nvSpPr>
          <p:spPr bwMode="auto">
            <a:xfrm>
              <a:off x="3864" y="2133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h</a:t>
              </a:r>
              <a:endParaRPr lang="en-US" altLang="ko-KR"/>
            </a:p>
          </p:txBody>
        </p:sp>
        <p:sp>
          <p:nvSpPr>
            <p:cNvPr id="324" name="Rectangle 182"/>
            <p:cNvSpPr>
              <a:spLocks noChangeArrowheads="1"/>
            </p:cNvSpPr>
            <p:nvPr/>
          </p:nvSpPr>
          <p:spPr bwMode="auto">
            <a:xfrm>
              <a:off x="4616" y="2133"/>
              <a:ext cx="17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i</a:t>
              </a:r>
              <a:endParaRPr lang="en-US" altLang="ko-KR"/>
            </a:p>
          </p:txBody>
        </p:sp>
        <p:sp>
          <p:nvSpPr>
            <p:cNvPr id="325" name="Rectangle 183"/>
            <p:cNvSpPr>
              <a:spLocks noChangeArrowheads="1"/>
            </p:cNvSpPr>
            <p:nvPr/>
          </p:nvSpPr>
          <p:spPr bwMode="auto">
            <a:xfrm>
              <a:off x="683" y="2682"/>
              <a:ext cx="17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j</a:t>
              </a:r>
              <a:endParaRPr lang="en-US" altLang="ko-KR"/>
            </a:p>
          </p:txBody>
        </p:sp>
        <p:sp>
          <p:nvSpPr>
            <p:cNvPr id="326" name="Rectangle 184"/>
            <p:cNvSpPr>
              <a:spLocks noChangeArrowheads="1"/>
            </p:cNvSpPr>
            <p:nvPr/>
          </p:nvSpPr>
          <p:spPr bwMode="auto">
            <a:xfrm>
              <a:off x="1059" y="2682"/>
              <a:ext cx="39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k</a:t>
              </a:r>
              <a:endParaRPr lang="en-US" altLang="ko-KR"/>
            </a:p>
          </p:txBody>
        </p:sp>
        <p:sp>
          <p:nvSpPr>
            <p:cNvPr id="327" name="Rectangle 185"/>
            <p:cNvSpPr>
              <a:spLocks noChangeArrowheads="1"/>
            </p:cNvSpPr>
            <p:nvPr/>
          </p:nvSpPr>
          <p:spPr bwMode="auto">
            <a:xfrm>
              <a:off x="1406" y="2682"/>
              <a:ext cx="17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l</a:t>
              </a:r>
              <a:endParaRPr lang="en-US" altLang="ko-KR"/>
            </a:p>
          </p:txBody>
        </p:sp>
        <p:sp>
          <p:nvSpPr>
            <p:cNvPr id="328" name="Rectangle 186"/>
            <p:cNvSpPr>
              <a:spLocks noChangeArrowheads="1"/>
            </p:cNvSpPr>
            <p:nvPr/>
          </p:nvSpPr>
          <p:spPr bwMode="auto">
            <a:xfrm>
              <a:off x="1811" y="2682"/>
              <a:ext cx="65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m</a:t>
              </a:r>
              <a:endParaRPr lang="en-US" altLang="ko-KR"/>
            </a:p>
          </p:txBody>
        </p:sp>
        <p:sp>
          <p:nvSpPr>
            <p:cNvPr id="329" name="Rectangle 187"/>
            <p:cNvSpPr>
              <a:spLocks noChangeArrowheads="1"/>
            </p:cNvSpPr>
            <p:nvPr/>
          </p:nvSpPr>
          <p:spPr bwMode="auto">
            <a:xfrm>
              <a:off x="2186" y="2682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n</a:t>
              </a:r>
              <a:endParaRPr lang="en-US" altLang="ko-KR"/>
            </a:p>
          </p:txBody>
        </p:sp>
        <p:sp>
          <p:nvSpPr>
            <p:cNvPr id="330" name="Rectangle 188"/>
            <p:cNvSpPr>
              <a:spLocks noChangeArrowheads="1"/>
            </p:cNvSpPr>
            <p:nvPr/>
          </p:nvSpPr>
          <p:spPr bwMode="auto">
            <a:xfrm>
              <a:off x="2505" y="2682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o</a:t>
              </a:r>
              <a:endParaRPr lang="en-US" altLang="ko-KR"/>
            </a:p>
          </p:txBody>
        </p:sp>
        <p:sp>
          <p:nvSpPr>
            <p:cNvPr id="331" name="Rectangle 189"/>
            <p:cNvSpPr>
              <a:spLocks noChangeArrowheads="1"/>
            </p:cNvSpPr>
            <p:nvPr/>
          </p:nvSpPr>
          <p:spPr bwMode="auto">
            <a:xfrm>
              <a:off x="2881" y="2676"/>
              <a:ext cx="42" cy="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p</a:t>
              </a:r>
              <a:endParaRPr lang="en-US" altLang="ko-KR"/>
            </a:p>
          </p:txBody>
        </p:sp>
        <p:sp>
          <p:nvSpPr>
            <p:cNvPr id="332" name="Rectangle 190"/>
            <p:cNvSpPr>
              <a:spLocks noChangeArrowheads="1"/>
            </p:cNvSpPr>
            <p:nvPr/>
          </p:nvSpPr>
          <p:spPr bwMode="auto">
            <a:xfrm>
              <a:off x="3256" y="2682"/>
              <a:ext cx="43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q</a:t>
              </a:r>
              <a:endParaRPr lang="en-US" altLang="ko-KR"/>
            </a:p>
          </p:txBody>
        </p:sp>
        <p:sp>
          <p:nvSpPr>
            <p:cNvPr id="333" name="Rectangle 191"/>
            <p:cNvSpPr>
              <a:spLocks noChangeArrowheads="1"/>
            </p:cNvSpPr>
            <p:nvPr/>
          </p:nvSpPr>
          <p:spPr bwMode="auto">
            <a:xfrm>
              <a:off x="3575" y="2682"/>
              <a:ext cx="26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r</a:t>
              </a:r>
              <a:endParaRPr lang="en-US" altLang="ko-KR"/>
            </a:p>
          </p:txBody>
        </p:sp>
        <p:sp>
          <p:nvSpPr>
            <p:cNvPr id="334" name="Rectangle 192"/>
            <p:cNvSpPr>
              <a:spLocks noChangeArrowheads="1"/>
            </p:cNvSpPr>
            <p:nvPr/>
          </p:nvSpPr>
          <p:spPr bwMode="auto">
            <a:xfrm>
              <a:off x="3922" y="2682"/>
              <a:ext cx="38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s</a:t>
              </a:r>
              <a:endParaRPr lang="en-US" altLang="ko-KR"/>
            </a:p>
          </p:txBody>
        </p:sp>
        <p:sp>
          <p:nvSpPr>
            <p:cNvPr id="335" name="Rectangle 193"/>
            <p:cNvSpPr>
              <a:spLocks noChangeArrowheads="1"/>
            </p:cNvSpPr>
            <p:nvPr/>
          </p:nvSpPr>
          <p:spPr bwMode="auto">
            <a:xfrm>
              <a:off x="4269" y="2682"/>
              <a:ext cx="21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t</a:t>
              </a:r>
              <a:endParaRPr lang="en-US" altLang="ko-KR"/>
            </a:p>
          </p:txBody>
        </p:sp>
        <p:sp>
          <p:nvSpPr>
            <p:cNvPr id="336" name="Rectangle 194"/>
            <p:cNvSpPr>
              <a:spLocks noChangeArrowheads="1"/>
            </p:cNvSpPr>
            <p:nvPr/>
          </p:nvSpPr>
          <p:spPr bwMode="auto">
            <a:xfrm>
              <a:off x="4616" y="2682"/>
              <a:ext cx="42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u</a:t>
              </a:r>
              <a:endParaRPr lang="en-US" altLang="ko-KR"/>
            </a:p>
          </p:txBody>
        </p:sp>
        <p:sp>
          <p:nvSpPr>
            <p:cNvPr id="337" name="Rectangle 195"/>
            <p:cNvSpPr>
              <a:spLocks noChangeArrowheads="1"/>
            </p:cNvSpPr>
            <p:nvPr/>
          </p:nvSpPr>
          <p:spPr bwMode="auto">
            <a:xfrm>
              <a:off x="4992" y="2682"/>
              <a:ext cx="39" cy="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1000">
                  <a:latin typeface="Arial" pitchFamily="34" charset="0"/>
                </a:rPr>
                <a:t>v</a:t>
              </a:r>
              <a:endParaRPr lang="en-US" altLang="ko-KR"/>
            </a:p>
          </p:txBody>
        </p:sp>
        <p:sp>
          <p:nvSpPr>
            <p:cNvPr id="338" name="Text Box 196"/>
            <p:cNvSpPr txBox="1">
              <a:spLocks noChangeArrowheads="1"/>
            </p:cNvSpPr>
            <p:nvPr/>
          </p:nvSpPr>
          <p:spPr bwMode="auto">
            <a:xfrm>
              <a:off x="3346" y="1315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39" name="Text Box 197"/>
            <p:cNvSpPr txBox="1">
              <a:spLocks noChangeArrowheads="1"/>
            </p:cNvSpPr>
            <p:nvPr/>
          </p:nvSpPr>
          <p:spPr bwMode="auto">
            <a:xfrm>
              <a:off x="1202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40" name="Text Box 198"/>
            <p:cNvSpPr txBox="1">
              <a:spLocks noChangeArrowheads="1"/>
            </p:cNvSpPr>
            <p:nvPr/>
          </p:nvSpPr>
          <p:spPr bwMode="auto">
            <a:xfrm>
              <a:off x="2744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41" name="Text Box 199"/>
            <p:cNvSpPr txBox="1">
              <a:spLocks noChangeArrowheads="1"/>
            </p:cNvSpPr>
            <p:nvPr/>
          </p:nvSpPr>
          <p:spPr bwMode="auto">
            <a:xfrm>
              <a:off x="3470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42" name="Text Box 200"/>
            <p:cNvSpPr txBox="1">
              <a:spLocks noChangeArrowheads="1"/>
            </p:cNvSpPr>
            <p:nvPr/>
          </p:nvSpPr>
          <p:spPr bwMode="auto">
            <a:xfrm>
              <a:off x="4241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43" name="Text Box 201"/>
            <p:cNvSpPr txBox="1">
              <a:spLocks noChangeArrowheads="1"/>
            </p:cNvSpPr>
            <p:nvPr/>
          </p:nvSpPr>
          <p:spPr bwMode="auto">
            <a:xfrm>
              <a:off x="5012" y="2251"/>
              <a:ext cx="176" cy="1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400" b="1">
                  <a:solidFill>
                    <a:schemeClr val="tx1"/>
                  </a:solidFill>
                </a:rPr>
                <a:t>^</a:t>
              </a:r>
            </a:p>
          </p:txBody>
        </p:sp>
      </p:grp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481329"/>
            <a:ext cx="8229600" cy="579520"/>
          </a:xfrm>
        </p:spPr>
        <p:txBody>
          <a:bodyPr/>
          <a:lstStyle/>
          <a:p>
            <a:r>
              <a:rPr lang="en-US" altLang="ko-KR" dirty="0" smtClean="0"/>
              <a:t>ex) </a:t>
            </a:r>
            <a:r>
              <a:rPr lang="en-US" altLang="ko-KR" dirty="0" err="1" smtClean="0"/>
              <a:t>serch</a:t>
            </a:r>
            <a:r>
              <a:rPr lang="en-US" altLang="ko-KR" dirty="0" smtClean="0"/>
              <a:t>(42)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주요연산</a:t>
            </a:r>
            <a:r>
              <a:rPr lang="en-US" altLang="ko-KR" dirty="0"/>
              <a:t>(</a:t>
            </a:r>
            <a:r>
              <a:rPr lang="ko-KR" altLang="en-US" dirty="0"/>
              <a:t>검색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0" name="아래쪽 화살표 139"/>
          <p:cNvSpPr/>
          <p:nvPr/>
        </p:nvSpPr>
        <p:spPr>
          <a:xfrm>
            <a:off x="4127490" y="1628800"/>
            <a:ext cx="332190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TextBox 140"/>
          <p:cNvSpPr txBox="1"/>
          <p:nvPr/>
        </p:nvSpPr>
        <p:spPr>
          <a:xfrm>
            <a:off x="4471418" y="1691516"/>
            <a:ext cx="4205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(42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FF0000"/>
                </a:solidFill>
              </a:rPr>
              <a:t>&lt; 69 -&gt; 69</a:t>
            </a:r>
            <a:r>
              <a:rPr lang="ko-KR" altLang="en-US" b="1" dirty="0" smtClean="0">
                <a:solidFill>
                  <a:srgbClr val="FF0000"/>
                </a:solidFill>
              </a:rPr>
              <a:t>의 왼쪽포인터로 이동</a:t>
            </a:r>
            <a:r>
              <a:rPr lang="en-US" altLang="ko-KR" b="1" dirty="0" smtClean="0">
                <a:solidFill>
                  <a:srgbClr val="FF0000"/>
                </a:solidFill>
              </a:rPr>
              <a:t>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43" name="아래쪽 화살표 142"/>
          <p:cNvSpPr/>
          <p:nvPr/>
        </p:nvSpPr>
        <p:spPr>
          <a:xfrm>
            <a:off x="2889225" y="2492896"/>
            <a:ext cx="332190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TextBox 143"/>
          <p:cNvSpPr txBox="1"/>
          <p:nvPr/>
        </p:nvSpPr>
        <p:spPr>
          <a:xfrm>
            <a:off x="3283432" y="2566645"/>
            <a:ext cx="4888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(19 &lt; 42 &lt; 43-&gt; 43</a:t>
            </a:r>
            <a:r>
              <a:rPr lang="ko-KR" altLang="en-US" b="1" dirty="0" smtClean="0">
                <a:solidFill>
                  <a:srgbClr val="FF0000"/>
                </a:solidFill>
              </a:rPr>
              <a:t>의 왼쪽포인터로 이동</a:t>
            </a:r>
            <a:r>
              <a:rPr lang="en-US" altLang="ko-KR" b="1" dirty="0" smtClean="0">
                <a:solidFill>
                  <a:srgbClr val="FF0000"/>
                </a:solidFill>
              </a:rPr>
              <a:t>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45" name="아래쪽 화살표 144"/>
          <p:cNvSpPr/>
          <p:nvPr/>
        </p:nvSpPr>
        <p:spPr>
          <a:xfrm>
            <a:off x="2745209" y="3501008"/>
            <a:ext cx="332190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TextBox 145"/>
          <p:cNvSpPr txBox="1"/>
          <p:nvPr/>
        </p:nvSpPr>
        <p:spPr>
          <a:xfrm>
            <a:off x="3139416" y="3574757"/>
            <a:ext cx="4888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( 42 &gt; 40-&gt; 40</a:t>
            </a:r>
            <a:r>
              <a:rPr lang="ko-KR" altLang="en-US" b="1" dirty="0" smtClean="0">
                <a:solidFill>
                  <a:srgbClr val="FF0000"/>
                </a:solidFill>
              </a:rPr>
              <a:t>의 오른쪽포인터로 이동</a:t>
            </a:r>
            <a:r>
              <a:rPr lang="en-US" altLang="ko-KR" b="1" dirty="0" smtClean="0">
                <a:solidFill>
                  <a:srgbClr val="FF0000"/>
                </a:solidFill>
              </a:rPr>
              <a:t>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47" name="아래쪽 화살표 146"/>
          <p:cNvSpPr/>
          <p:nvPr/>
        </p:nvSpPr>
        <p:spPr>
          <a:xfrm>
            <a:off x="2699792" y="4653136"/>
            <a:ext cx="332190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TextBox 147"/>
          <p:cNvSpPr txBox="1"/>
          <p:nvPr/>
        </p:nvSpPr>
        <p:spPr>
          <a:xfrm>
            <a:off x="3093999" y="4715852"/>
            <a:ext cx="4888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(42 </a:t>
            </a:r>
            <a:r>
              <a:rPr lang="ko-KR" altLang="en-US" b="1" dirty="0" smtClean="0">
                <a:solidFill>
                  <a:srgbClr val="FF0000"/>
                </a:solidFill>
              </a:rPr>
              <a:t>검색 성공</a:t>
            </a:r>
            <a:r>
              <a:rPr lang="en-US" altLang="ko-KR" b="1" dirty="0" smtClean="0">
                <a:solidFill>
                  <a:srgbClr val="FF0000"/>
                </a:solidFill>
              </a:rPr>
              <a:t>!!)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559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 animBg="1"/>
      <p:bldP spid="140" grpId="1" animBg="1"/>
      <p:bldP spid="141" grpId="0"/>
      <p:bldP spid="141" grpId="1"/>
      <p:bldP spid="143" grpId="0" animBg="1"/>
      <p:bldP spid="143" grpId="1" animBg="1"/>
      <p:bldP spid="144" grpId="0"/>
      <p:bldP spid="144" grpId="1"/>
      <p:bldP spid="145" grpId="0" animBg="1"/>
      <p:bldP spid="145" grpId="1" animBg="1"/>
      <p:bldP spid="146" grpId="0"/>
      <p:bldP spid="146" grpId="1"/>
      <p:bldP spid="147" grpId="0" animBg="1"/>
      <p:bldP spid="1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3"/>
          <p:cNvGrpSpPr>
            <a:grpSpLocks/>
          </p:cNvGrpSpPr>
          <p:nvPr/>
        </p:nvGrpSpPr>
        <p:grpSpPr bwMode="auto">
          <a:xfrm>
            <a:off x="3349153" y="2660080"/>
            <a:ext cx="3167063" cy="696912"/>
            <a:chOff x="1701" y="1071"/>
            <a:chExt cx="1995" cy="439"/>
          </a:xfrm>
        </p:grpSpPr>
        <p:grpSp>
          <p:nvGrpSpPr>
            <p:cNvPr id="5" name="Group 40"/>
            <p:cNvGrpSpPr>
              <a:grpSpLocks/>
            </p:cNvGrpSpPr>
            <p:nvPr/>
          </p:nvGrpSpPr>
          <p:grpSpPr bwMode="auto">
            <a:xfrm>
              <a:off x="1701" y="1238"/>
              <a:ext cx="544" cy="272"/>
              <a:chOff x="839" y="2296"/>
              <a:chExt cx="544" cy="272"/>
            </a:xfrm>
          </p:grpSpPr>
          <p:sp>
            <p:nvSpPr>
              <p:cNvPr id="13" name="Rectangle 29"/>
              <p:cNvSpPr>
                <a:spLocks noChangeArrowheads="1"/>
              </p:cNvSpPr>
              <p:nvPr/>
            </p:nvSpPr>
            <p:spPr bwMode="auto">
              <a:xfrm>
                <a:off x="839" y="2296"/>
                <a:ext cx="272" cy="272"/>
              </a:xfrm>
              <a:prstGeom prst="rect">
                <a:avLst/>
              </a:prstGeom>
              <a:noFill/>
              <a:ln w="127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EC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14" name="Rectangle 30"/>
              <p:cNvSpPr>
                <a:spLocks noChangeArrowheads="1"/>
              </p:cNvSpPr>
              <p:nvPr/>
            </p:nvSpPr>
            <p:spPr bwMode="auto">
              <a:xfrm>
                <a:off x="1111" y="2296"/>
                <a:ext cx="272" cy="272"/>
              </a:xfrm>
              <a:prstGeom prst="rect">
                <a:avLst/>
              </a:prstGeom>
              <a:solidFill>
                <a:schemeClr val="accent1"/>
              </a:solidFill>
              <a:ln w="127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15" name="Text Box 38"/>
              <p:cNvSpPr txBox="1">
                <a:spLocks noChangeArrowheads="1"/>
              </p:cNvSpPr>
              <p:nvPr/>
            </p:nvSpPr>
            <p:spPr bwMode="auto">
              <a:xfrm>
                <a:off x="839" y="2326"/>
                <a:ext cx="27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EC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ko-KR"/>
                  <a:t>20</a:t>
                </a:r>
              </a:p>
            </p:txBody>
          </p:sp>
        </p:grpSp>
        <p:grpSp>
          <p:nvGrpSpPr>
            <p:cNvPr id="6" name="Group 51"/>
            <p:cNvGrpSpPr>
              <a:grpSpLocks/>
            </p:cNvGrpSpPr>
            <p:nvPr/>
          </p:nvGrpSpPr>
          <p:grpSpPr bwMode="auto">
            <a:xfrm>
              <a:off x="3139" y="1071"/>
              <a:ext cx="557" cy="439"/>
              <a:chOff x="2278" y="1344"/>
              <a:chExt cx="557" cy="439"/>
            </a:xfrm>
          </p:grpSpPr>
          <p:sp>
            <p:nvSpPr>
              <p:cNvPr id="8" name="Rectangle 46"/>
              <p:cNvSpPr>
                <a:spLocks noChangeArrowheads="1"/>
              </p:cNvSpPr>
              <p:nvPr/>
            </p:nvSpPr>
            <p:spPr bwMode="auto">
              <a:xfrm>
                <a:off x="2291" y="1511"/>
                <a:ext cx="272" cy="272"/>
              </a:xfrm>
              <a:prstGeom prst="rect">
                <a:avLst/>
              </a:prstGeom>
              <a:noFill/>
              <a:ln w="127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EC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9" name="Rectangle 47"/>
              <p:cNvSpPr>
                <a:spLocks noChangeArrowheads="1"/>
              </p:cNvSpPr>
              <p:nvPr/>
            </p:nvSpPr>
            <p:spPr bwMode="auto">
              <a:xfrm>
                <a:off x="2563" y="1511"/>
                <a:ext cx="272" cy="272"/>
              </a:xfrm>
              <a:prstGeom prst="rect">
                <a:avLst/>
              </a:prstGeom>
              <a:noFill/>
              <a:ln w="127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10" name="Text Box 48"/>
              <p:cNvSpPr txBox="1">
                <a:spLocks noChangeArrowheads="1"/>
              </p:cNvSpPr>
              <p:nvPr/>
            </p:nvSpPr>
            <p:spPr bwMode="auto">
              <a:xfrm>
                <a:off x="2291" y="1541"/>
                <a:ext cx="27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EC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ko-KR"/>
                  <a:t>20</a:t>
                </a:r>
              </a:p>
            </p:txBody>
          </p:sp>
          <p:sp>
            <p:nvSpPr>
              <p:cNvPr id="11" name="Text Box 49"/>
              <p:cNvSpPr txBox="1">
                <a:spLocks noChangeArrowheads="1"/>
              </p:cNvSpPr>
              <p:nvPr/>
            </p:nvSpPr>
            <p:spPr bwMode="auto">
              <a:xfrm>
                <a:off x="2278" y="1344"/>
                <a:ext cx="116" cy="2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EC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 altLang="ko-KR" dirty="0"/>
              </a:p>
            </p:txBody>
          </p:sp>
          <p:sp>
            <p:nvSpPr>
              <p:cNvPr id="12" name="Text Box 50"/>
              <p:cNvSpPr txBox="1">
                <a:spLocks noChangeArrowheads="1"/>
              </p:cNvSpPr>
              <p:nvPr/>
            </p:nvSpPr>
            <p:spPr bwMode="auto">
              <a:xfrm>
                <a:off x="2559" y="1540"/>
                <a:ext cx="27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EC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ko-KR" dirty="0"/>
                  <a:t>22</a:t>
                </a:r>
              </a:p>
            </p:txBody>
          </p:sp>
        </p:grpSp>
        <p:sp>
          <p:nvSpPr>
            <p:cNvPr id="7" name="AutoShape 52"/>
            <p:cNvSpPr>
              <a:spLocks noChangeArrowheads="1"/>
            </p:cNvSpPr>
            <p:nvPr/>
          </p:nvSpPr>
          <p:spPr bwMode="auto">
            <a:xfrm>
              <a:off x="2426" y="1297"/>
              <a:ext cx="567" cy="136"/>
            </a:xfrm>
            <a:prstGeom prst="rightArrow">
              <a:avLst>
                <a:gd name="adj1" fmla="val 50000"/>
                <a:gd name="adj2" fmla="val 104228"/>
              </a:avLst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260040"/>
          </a:xfrm>
        </p:spPr>
        <p:txBody>
          <a:bodyPr/>
          <a:lstStyle/>
          <a:p>
            <a:r>
              <a:rPr lang="ko-KR" altLang="en-US" dirty="0" smtClean="0"/>
              <a:t>연산이 완료 된 후에 균형을 유지해야 한다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1) </a:t>
            </a:r>
            <a:r>
              <a:rPr lang="ko-KR" altLang="en-US" dirty="0" smtClean="0"/>
              <a:t>빈 공간이 있는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새로운 키 값을 순서에 맞게 삽입 한다</a:t>
            </a:r>
            <a:r>
              <a:rPr lang="en-US" altLang="ko-KR" dirty="0" smtClean="0"/>
              <a:t>.</a:t>
            </a:r>
          </a:p>
          <a:p>
            <a:pPr marL="393192" lvl="1" indent="0">
              <a:buNone/>
            </a:pPr>
            <a:endParaRPr lang="en-US" altLang="ko-KR" dirty="0" smtClean="0"/>
          </a:p>
          <a:p>
            <a:pPr lvl="0">
              <a:buClr>
                <a:srgbClr val="2DA2BF"/>
              </a:buClr>
            </a:pPr>
            <a:endParaRPr lang="en-US" altLang="ko-KR" dirty="0" smtClean="0">
              <a:solidFill>
                <a:prstClr val="black"/>
              </a:solidFill>
            </a:endParaRPr>
          </a:p>
          <a:p>
            <a:pPr lvl="0">
              <a:buClr>
                <a:srgbClr val="2DA2BF"/>
              </a:buClr>
            </a:pPr>
            <a:r>
              <a:rPr lang="en-US" altLang="ko-KR" dirty="0">
                <a:solidFill>
                  <a:prstClr val="black"/>
                </a:solidFill>
              </a:rPr>
              <a:t>2</a:t>
            </a:r>
            <a:r>
              <a:rPr lang="en-US" altLang="ko-KR" dirty="0" smtClean="0">
                <a:solidFill>
                  <a:prstClr val="black"/>
                </a:solidFill>
              </a:rPr>
              <a:t>) </a:t>
            </a:r>
            <a:r>
              <a:rPr lang="ko-KR" altLang="en-US" dirty="0">
                <a:solidFill>
                  <a:prstClr val="black"/>
                </a:solidFill>
              </a:rPr>
              <a:t>빈 공간이 </a:t>
            </a:r>
            <a:r>
              <a:rPr lang="ko-KR" altLang="en-US" dirty="0" smtClean="0">
                <a:solidFill>
                  <a:prstClr val="black"/>
                </a:solidFill>
              </a:rPr>
              <a:t>없는 경우</a:t>
            </a:r>
            <a:endParaRPr lang="en-US" altLang="ko-KR" dirty="0" smtClean="0">
              <a:solidFill>
                <a:prstClr val="black"/>
              </a:solidFill>
            </a:endParaRPr>
          </a:p>
          <a:p>
            <a:pPr lvl="1">
              <a:buClr>
                <a:srgbClr val="2DA2BF"/>
              </a:buClr>
            </a:pPr>
            <a:r>
              <a:rPr lang="ko-KR" altLang="en-US" dirty="0" smtClean="0">
                <a:solidFill>
                  <a:prstClr val="black"/>
                </a:solidFill>
              </a:rPr>
              <a:t>두 개의 </a:t>
            </a:r>
            <a:r>
              <a:rPr lang="ko-KR" altLang="en-US" dirty="0" err="1" smtClean="0">
                <a:solidFill>
                  <a:prstClr val="black"/>
                </a:solidFill>
              </a:rPr>
              <a:t>노드로</a:t>
            </a:r>
            <a:r>
              <a:rPr lang="ko-KR" altLang="en-US" dirty="0" smtClean="0">
                <a:solidFill>
                  <a:prstClr val="black"/>
                </a:solidFill>
              </a:rPr>
              <a:t> 분할하여 삽입 한다</a:t>
            </a:r>
            <a:r>
              <a:rPr lang="en-US" altLang="ko-KR" dirty="0" smtClean="0">
                <a:solidFill>
                  <a:prstClr val="black"/>
                </a:solidFill>
              </a:rPr>
              <a:t>.</a:t>
            </a:r>
            <a:endParaRPr lang="en-US" altLang="ko-KR" dirty="0">
              <a:solidFill>
                <a:prstClr val="black"/>
              </a:solidFill>
            </a:endParaRPr>
          </a:p>
          <a:p>
            <a:pPr marL="393192" lvl="1" indent="0">
              <a:buNone/>
            </a:pP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주요연산</a:t>
            </a:r>
            <a:r>
              <a:rPr lang="en-US" altLang="ko-KR" dirty="0" smtClean="0"/>
              <a:t>(</a:t>
            </a:r>
            <a:r>
              <a:rPr lang="ko-KR" altLang="en-US" dirty="0" smtClean="0"/>
              <a:t>삽</a:t>
            </a:r>
            <a:r>
              <a:rPr lang="ko-KR" altLang="en-US" dirty="0"/>
              <a:t>입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grpSp>
        <p:nvGrpSpPr>
          <p:cNvPr id="17" name="Group 145"/>
          <p:cNvGrpSpPr>
            <a:grpSpLocks/>
          </p:cNvGrpSpPr>
          <p:nvPr/>
        </p:nvGrpSpPr>
        <p:grpSpPr bwMode="auto">
          <a:xfrm>
            <a:off x="2267744" y="3933056"/>
            <a:ext cx="5811838" cy="2232025"/>
            <a:chOff x="1019" y="2069"/>
            <a:chExt cx="3661" cy="1406"/>
          </a:xfrm>
        </p:grpSpPr>
        <p:sp>
          <p:nvSpPr>
            <p:cNvPr id="18" name="AutoShape 97"/>
            <p:cNvSpPr>
              <a:spLocks noChangeArrowheads="1"/>
            </p:cNvSpPr>
            <p:nvPr/>
          </p:nvSpPr>
          <p:spPr bwMode="auto">
            <a:xfrm>
              <a:off x="2570" y="2582"/>
              <a:ext cx="567" cy="136"/>
            </a:xfrm>
            <a:prstGeom prst="rightArrow">
              <a:avLst>
                <a:gd name="adj1" fmla="val 50000"/>
                <a:gd name="adj2" fmla="val 104228"/>
              </a:avLst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19" name="Rectangle 87"/>
            <p:cNvSpPr>
              <a:spLocks noChangeArrowheads="1"/>
            </p:cNvSpPr>
            <p:nvPr/>
          </p:nvSpPr>
          <p:spPr bwMode="auto">
            <a:xfrm>
              <a:off x="1500" y="2520"/>
              <a:ext cx="272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0" name="Rectangle 88"/>
            <p:cNvSpPr>
              <a:spLocks noChangeArrowheads="1"/>
            </p:cNvSpPr>
            <p:nvPr/>
          </p:nvSpPr>
          <p:spPr bwMode="auto">
            <a:xfrm>
              <a:off x="1888" y="2520"/>
              <a:ext cx="272" cy="272"/>
            </a:xfrm>
            <a:prstGeom prst="rect">
              <a:avLst/>
            </a:prstGeom>
            <a:solidFill>
              <a:schemeClr val="accent1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1" name="Text Box 89"/>
            <p:cNvSpPr txBox="1">
              <a:spLocks noChangeArrowheads="1"/>
            </p:cNvSpPr>
            <p:nvPr/>
          </p:nvSpPr>
          <p:spPr bwMode="auto">
            <a:xfrm>
              <a:off x="1500" y="2550"/>
              <a:ext cx="27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/>
                <a:t>60</a:t>
              </a:r>
            </a:p>
          </p:txBody>
        </p:sp>
        <p:sp>
          <p:nvSpPr>
            <p:cNvPr id="22" name="Text Box 90"/>
            <p:cNvSpPr txBox="1">
              <a:spLocks noChangeArrowheads="1"/>
            </p:cNvSpPr>
            <p:nvPr/>
          </p:nvSpPr>
          <p:spPr bwMode="auto">
            <a:xfrm>
              <a:off x="1351" y="2353"/>
              <a:ext cx="1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ko-KR" dirty="0"/>
            </a:p>
          </p:txBody>
        </p:sp>
        <p:grpSp>
          <p:nvGrpSpPr>
            <p:cNvPr id="23" name="Group 91"/>
            <p:cNvGrpSpPr>
              <a:grpSpLocks/>
            </p:cNvGrpSpPr>
            <p:nvPr/>
          </p:nvGrpSpPr>
          <p:grpSpPr bwMode="auto">
            <a:xfrm>
              <a:off x="1019" y="3203"/>
              <a:ext cx="544" cy="272"/>
              <a:chOff x="2291" y="1511"/>
              <a:chExt cx="544" cy="272"/>
            </a:xfrm>
          </p:grpSpPr>
          <p:sp>
            <p:nvSpPr>
              <p:cNvPr id="62" name="Rectangle 92"/>
              <p:cNvSpPr>
                <a:spLocks noChangeArrowheads="1"/>
              </p:cNvSpPr>
              <p:nvPr/>
            </p:nvSpPr>
            <p:spPr bwMode="auto">
              <a:xfrm>
                <a:off x="2291" y="1511"/>
                <a:ext cx="272" cy="272"/>
              </a:xfrm>
              <a:prstGeom prst="rect">
                <a:avLst/>
              </a:prstGeom>
              <a:noFill/>
              <a:ln w="127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EC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63" name="Rectangle 93"/>
              <p:cNvSpPr>
                <a:spLocks noChangeArrowheads="1"/>
              </p:cNvSpPr>
              <p:nvPr/>
            </p:nvSpPr>
            <p:spPr bwMode="auto">
              <a:xfrm>
                <a:off x="2563" y="1511"/>
                <a:ext cx="272" cy="272"/>
              </a:xfrm>
              <a:prstGeom prst="rect">
                <a:avLst/>
              </a:prstGeom>
              <a:noFill/>
              <a:ln w="12700" algn="ctr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64" name="Text Box 94"/>
              <p:cNvSpPr txBox="1">
                <a:spLocks noChangeArrowheads="1"/>
              </p:cNvSpPr>
              <p:nvPr/>
            </p:nvSpPr>
            <p:spPr bwMode="auto">
              <a:xfrm>
                <a:off x="2291" y="1541"/>
                <a:ext cx="27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EC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ko-KR"/>
                  <a:t>50</a:t>
                </a:r>
              </a:p>
            </p:txBody>
          </p:sp>
          <p:sp>
            <p:nvSpPr>
              <p:cNvPr id="66" name="Text Box 96"/>
              <p:cNvSpPr txBox="1">
                <a:spLocks noChangeArrowheads="1"/>
              </p:cNvSpPr>
              <p:nvPr/>
            </p:nvSpPr>
            <p:spPr bwMode="auto">
              <a:xfrm>
                <a:off x="2559" y="1540"/>
                <a:ext cx="276" cy="2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CCEC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ko-KR"/>
                  <a:t>58</a:t>
                </a:r>
              </a:p>
            </p:txBody>
          </p:sp>
        </p:grpSp>
        <p:sp>
          <p:nvSpPr>
            <p:cNvPr id="24" name="Rectangle 98"/>
            <p:cNvSpPr>
              <a:spLocks noChangeArrowheads="1"/>
            </p:cNvSpPr>
            <p:nvPr/>
          </p:nvSpPr>
          <p:spPr bwMode="auto">
            <a:xfrm>
              <a:off x="1389" y="2520"/>
              <a:ext cx="113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5" name="Rectangle 99"/>
            <p:cNvSpPr>
              <a:spLocks noChangeArrowheads="1"/>
            </p:cNvSpPr>
            <p:nvPr/>
          </p:nvSpPr>
          <p:spPr bwMode="auto">
            <a:xfrm>
              <a:off x="1775" y="2520"/>
              <a:ext cx="113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6" name="Rectangle 100"/>
            <p:cNvSpPr>
              <a:spLocks noChangeArrowheads="1"/>
            </p:cNvSpPr>
            <p:nvPr/>
          </p:nvSpPr>
          <p:spPr bwMode="auto">
            <a:xfrm>
              <a:off x="2160" y="2520"/>
              <a:ext cx="113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7" name="Text Box 101"/>
            <p:cNvSpPr txBox="1">
              <a:spLocks noChangeArrowheads="1"/>
            </p:cNvSpPr>
            <p:nvPr/>
          </p:nvSpPr>
          <p:spPr bwMode="auto">
            <a:xfrm>
              <a:off x="1351" y="2475"/>
              <a:ext cx="19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4000" b="1">
                  <a:cs typeface="Times New Roman" pitchFamily="18" charset="0"/>
                </a:rPr>
                <a:t>·</a:t>
              </a:r>
            </a:p>
          </p:txBody>
        </p:sp>
        <p:sp>
          <p:nvSpPr>
            <p:cNvPr id="28" name="Text Box 102"/>
            <p:cNvSpPr txBox="1">
              <a:spLocks noChangeArrowheads="1"/>
            </p:cNvSpPr>
            <p:nvPr/>
          </p:nvSpPr>
          <p:spPr bwMode="auto">
            <a:xfrm>
              <a:off x="1745" y="2475"/>
              <a:ext cx="19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4000" b="1">
                  <a:cs typeface="Times New Roman" pitchFamily="18" charset="0"/>
                </a:rPr>
                <a:t>·</a:t>
              </a:r>
            </a:p>
          </p:txBody>
        </p:sp>
        <p:sp>
          <p:nvSpPr>
            <p:cNvPr id="29" name="Text Box 103"/>
            <p:cNvSpPr txBox="1">
              <a:spLocks noChangeArrowheads="1"/>
            </p:cNvSpPr>
            <p:nvPr/>
          </p:nvSpPr>
          <p:spPr bwMode="auto">
            <a:xfrm>
              <a:off x="2122" y="2565"/>
              <a:ext cx="200" cy="1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1800" b="1">
                  <a:solidFill>
                    <a:schemeClr val="tx1"/>
                  </a:solidFill>
                </a:rPr>
                <a:t>^</a:t>
              </a:r>
            </a:p>
          </p:txBody>
        </p:sp>
        <p:sp>
          <p:nvSpPr>
            <p:cNvPr id="30" name="Line 105"/>
            <p:cNvSpPr>
              <a:spLocks noChangeShapeType="1"/>
            </p:cNvSpPr>
            <p:nvPr/>
          </p:nvSpPr>
          <p:spPr bwMode="auto">
            <a:xfrm flipH="1">
              <a:off x="1271" y="2658"/>
              <a:ext cx="182" cy="54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" name="Line 106"/>
            <p:cNvSpPr>
              <a:spLocks noChangeShapeType="1"/>
            </p:cNvSpPr>
            <p:nvPr/>
          </p:nvSpPr>
          <p:spPr bwMode="auto">
            <a:xfrm>
              <a:off x="1861" y="2658"/>
              <a:ext cx="227" cy="54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5" name="Rectangle 112"/>
            <p:cNvSpPr>
              <a:spLocks noChangeArrowheads="1"/>
            </p:cNvSpPr>
            <p:nvPr/>
          </p:nvSpPr>
          <p:spPr bwMode="auto">
            <a:xfrm>
              <a:off x="3586" y="2520"/>
              <a:ext cx="272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6" name="Rectangle 113"/>
            <p:cNvSpPr>
              <a:spLocks noChangeArrowheads="1"/>
            </p:cNvSpPr>
            <p:nvPr/>
          </p:nvSpPr>
          <p:spPr bwMode="auto">
            <a:xfrm>
              <a:off x="3974" y="2520"/>
              <a:ext cx="272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37" name="Text Box 114"/>
            <p:cNvSpPr txBox="1">
              <a:spLocks noChangeArrowheads="1"/>
            </p:cNvSpPr>
            <p:nvPr/>
          </p:nvSpPr>
          <p:spPr bwMode="auto">
            <a:xfrm>
              <a:off x="3586" y="2550"/>
              <a:ext cx="27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/>
                <a:t>58</a:t>
              </a:r>
            </a:p>
          </p:txBody>
        </p:sp>
        <p:sp>
          <p:nvSpPr>
            <p:cNvPr id="39" name="Rectangle 117"/>
            <p:cNvSpPr>
              <a:spLocks noChangeArrowheads="1"/>
            </p:cNvSpPr>
            <p:nvPr/>
          </p:nvSpPr>
          <p:spPr bwMode="auto">
            <a:xfrm>
              <a:off x="3105" y="3203"/>
              <a:ext cx="272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0" name="Rectangle 118"/>
            <p:cNvSpPr>
              <a:spLocks noChangeArrowheads="1"/>
            </p:cNvSpPr>
            <p:nvPr/>
          </p:nvSpPr>
          <p:spPr bwMode="auto">
            <a:xfrm>
              <a:off x="3377" y="3203"/>
              <a:ext cx="272" cy="272"/>
            </a:xfrm>
            <a:prstGeom prst="rect">
              <a:avLst/>
            </a:prstGeom>
            <a:solidFill>
              <a:schemeClr val="accent1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1" name="Text Box 119"/>
            <p:cNvSpPr txBox="1">
              <a:spLocks noChangeArrowheads="1"/>
            </p:cNvSpPr>
            <p:nvPr/>
          </p:nvSpPr>
          <p:spPr bwMode="auto">
            <a:xfrm>
              <a:off x="3105" y="3233"/>
              <a:ext cx="27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/>
                <a:t>50</a:t>
              </a:r>
            </a:p>
          </p:txBody>
        </p:sp>
        <p:sp>
          <p:nvSpPr>
            <p:cNvPr id="43" name="Text Box 121"/>
            <p:cNvSpPr txBox="1">
              <a:spLocks noChangeArrowheads="1"/>
            </p:cNvSpPr>
            <p:nvPr/>
          </p:nvSpPr>
          <p:spPr bwMode="auto">
            <a:xfrm>
              <a:off x="3373" y="3224"/>
              <a:ext cx="11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ko-KR" altLang="ko-KR"/>
            </a:p>
          </p:txBody>
        </p:sp>
        <p:sp>
          <p:nvSpPr>
            <p:cNvPr id="44" name="Rectangle 122"/>
            <p:cNvSpPr>
              <a:spLocks noChangeArrowheads="1"/>
            </p:cNvSpPr>
            <p:nvPr/>
          </p:nvSpPr>
          <p:spPr bwMode="auto">
            <a:xfrm>
              <a:off x="3475" y="2520"/>
              <a:ext cx="113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5" name="Rectangle 123"/>
            <p:cNvSpPr>
              <a:spLocks noChangeArrowheads="1"/>
            </p:cNvSpPr>
            <p:nvPr/>
          </p:nvSpPr>
          <p:spPr bwMode="auto">
            <a:xfrm>
              <a:off x="3861" y="2520"/>
              <a:ext cx="113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6" name="Rectangle 124"/>
            <p:cNvSpPr>
              <a:spLocks noChangeArrowheads="1"/>
            </p:cNvSpPr>
            <p:nvPr/>
          </p:nvSpPr>
          <p:spPr bwMode="auto">
            <a:xfrm>
              <a:off x="4246" y="2520"/>
              <a:ext cx="113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7" name="Text Box 125"/>
            <p:cNvSpPr txBox="1">
              <a:spLocks noChangeArrowheads="1"/>
            </p:cNvSpPr>
            <p:nvPr/>
          </p:nvSpPr>
          <p:spPr bwMode="auto">
            <a:xfrm>
              <a:off x="3437" y="2475"/>
              <a:ext cx="19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4000" b="1" dirty="0">
                  <a:cs typeface="Times New Roman" pitchFamily="18" charset="0"/>
                </a:rPr>
                <a:t>·</a:t>
              </a:r>
            </a:p>
          </p:txBody>
        </p:sp>
        <p:sp>
          <p:nvSpPr>
            <p:cNvPr id="48" name="Text Box 126"/>
            <p:cNvSpPr txBox="1">
              <a:spLocks noChangeArrowheads="1"/>
            </p:cNvSpPr>
            <p:nvPr/>
          </p:nvSpPr>
          <p:spPr bwMode="auto">
            <a:xfrm>
              <a:off x="3831" y="2475"/>
              <a:ext cx="19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4000" b="1">
                  <a:cs typeface="Times New Roman" pitchFamily="18" charset="0"/>
                </a:rPr>
                <a:t>·</a:t>
              </a:r>
            </a:p>
          </p:txBody>
        </p:sp>
        <p:sp>
          <p:nvSpPr>
            <p:cNvPr id="49" name="Line 128"/>
            <p:cNvSpPr>
              <a:spLocks noChangeShapeType="1"/>
            </p:cNvSpPr>
            <p:nvPr/>
          </p:nvSpPr>
          <p:spPr bwMode="auto">
            <a:xfrm flipH="1">
              <a:off x="3357" y="2658"/>
              <a:ext cx="182" cy="54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0" name="Line 129"/>
            <p:cNvSpPr>
              <a:spLocks noChangeShapeType="1"/>
            </p:cNvSpPr>
            <p:nvPr/>
          </p:nvSpPr>
          <p:spPr bwMode="auto">
            <a:xfrm>
              <a:off x="3946" y="2658"/>
              <a:ext cx="227" cy="54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2" name="Text Box 131"/>
            <p:cNvSpPr txBox="1">
              <a:spLocks noChangeArrowheads="1"/>
            </p:cNvSpPr>
            <p:nvPr/>
          </p:nvSpPr>
          <p:spPr bwMode="auto">
            <a:xfrm>
              <a:off x="3286" y="2069"/>
              <a:ext cx="1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ko-KR" dirty="0"/>
            </a:p>
          </p:txBody>
        </p:sp>
        <p:sp>
          <p:nvSpPr>
            <p:cNvPr id="54" name="Text Box 133"/>
            <p:cNvSpPr txBox="1">
              <a:spLocks noChangeArrowheads="1"/>
            </p:cNvSpPr>
            <p:nvPr/>
          </p:nvSpPr>
          <p:spPr bwMode="auto">
            <a:xfrm>
              <a:off x="3954" y="2538"/>
              <a:ext cx="27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/>
                <a:t>60</a:t>
              </a:r>
            </a:p>
          </p:txBody>
        </p:sp>
        <p:sp>
          <p:nvSpPr>
            <p:cNvPr id="55" name="Rectangle 134"/>
            <p:cNvSpPr>
              <a:spLocks noChangeArrowheads="1"/>
            </p:cNvSpPr>
            <p:nvPr/>
          </p:nvSpPr>
          <p:spPr bwMode="auto">
            <a:xfrm>
              <a:off x="4136" y="3203"/>
              <a:ext cx="272" cy="272"/>
            </a:xfrm>
            <a:prstGeom prst="rect">
              <a:avLst/>
            </a:prstGeom>
            <a:noFill/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56" name="Rectangle 135"/>
            <p:cNvSpPr>
              <a:spLocks noChangeArrowheads="1"/>
            </p:cNvSpPr>
            <p:nvPr/>
          </p:nvSpPr>
          <p:spPr bwMode="auto">
            <a:xfrm>
              <a:off x="4408" y="3203"/>
              <a:ext cx="272" cy="272"/>
            </a:xfrm>
            <a:prstGeom prst="rect">
              <a:avLst/>
            </a:prstGeom>
            <a:solidFill>
              <a:schemeClr val="accent1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57" name="Text Box 136"/>
            <p:cNvSpPr txBox="1">
              <a:spLocks noChangeArrowheads="1"/>
            </p:cNvSpPr>
            <p:nvPr/>
          </p:nvSpPr>
          <p:spPr bwMode="auto">
            <a:xfrm>
              <a:off x="4136" y="3233"/>
              <a:ext cx="27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/>
                <a:t>59</a:t>
              </a:r>
            </a:p>
          </p:txBody>
        </p:sp>
        <p:sp>
          <p:nvSpPr>
            <p:cNvPr id="58" name="Text Box 138"/>
            <p:cNvSpPr txBox="1">
              <a:spLocks noChangeArrowheads="1"/>
            </p:cNvSpPr>
            <p:nvPr/>
          </p:nvSpPr>
          <p:spPr bwMode="auto">
            <a:xfrm>
              <a:off x="4404" y="3224"/>
              <a:ext cx="11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ko-KR" altLang="ko-KR"/>
            </a:p>
          </p:txBody>
        </p:sp>
        <p:sp>
          <p:nvSpPr>
            <p:cNvPr id="59" name="Text Box 139"/>
            <p:cNvSpPr txBox="1">
              <a:spLocks noChangeArrowheads="1"/>
            </p:cNvSpPr>
            <p:nvPr/>
          </p:nvSpPr>
          <p:spPr bwMode="auto">
            <a:xfrm>
              <a:off x="4212" y="2478"/>
              <a:ext cx="196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ko-KR" sz="4000" b="1">
                  <a:cs typeface="Times New Roman" pitchFamily="18" charset="0"/>
                </a:rPr>
                <a:t>·</a:t>
              </a:r>
            </a:p>
          </p:txBody>
        </p:sp>
        <p:sp>
          <p:nvSpPr>
            <p:cNvPr id="60" name="Text Box 141"/>
            <p:cNvSpPr txBox="1">
              <a:spLocks noChangeArrowheads="1"/>
            </p:cNvSpPr>
            <p:nvPr/>
          </p:nvSpPr>
          <p:spPr bwMode="auto">
            <a:xfrm>
              <a:off x="4544" y="2750"/>
              <a:ext cx="11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CEC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endParaRPr lang="en-US" altLang="ko-KR" dirty="0"/>
            </a:p>
          </p:txBody>
        </p:sp>
        <p:sp>
          <p:nvSpPr>
            <p:cNvPr id="61" name="Line 142"/>
            <p:cNvSpPr>
              <a:spLocks noChangeShapeType="1"/>
            </p:cNvSpPr>
            <p:nvPr/>
          </p:nvSpPr>
          <p:spPr bwMode="auto">
            <a:xfrm>
              <a:off x="4317" y="2659"/>
              <a:ext cx="272" cy="31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2051720" y="2771636"/>
            <a:ext cx="1463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ex)22</a:t>
            </a:r>
            <a:r>
              <a:rPr lang="ko-KR" altLang="en-US" dirty="0" smtClean="0"/>
              <a:t>삽입</a:t>
            </a:r>
            <a:endParaRPr lang="ko-KR" alt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1547664" y="4499828"/>
            <a:ext cx="1483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ex)59</a:t>
            </a:r>
            <a:r>
              <a:rPr lang="ko-KR" altLang="en-US" dirty="0" smtClean="0"/>
              <a:t>삽입</a:t>
            </a:r>
            <a:endParaRPr lang="ko-KR" altLang="en-US" dirty="0"/>
          </a:p>
        </p:txBody>
      </p:sp>
      <p:sp>
        <p:nvSpPr>
          <p:cNvPr id="69" name="아래쪽 화살표 68"/>
          <p:cNvSpPr/>
          <p:nvPr/>
        </p:nvSpPr>
        <p:spPr>
          <a:xfrm>
            <a:off x="6123781" y="2492896"/>
            <a:ext cx="319088" cy="3521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6561932" y="2492896"/>
            <a:ext cx="2474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빈 공간에 </a:t>
            </a:r>
            <a:r>
              <a:rPr lang="en-US" altLang="ko-KR" b="1" dirty="0" smtClean="0">
                <a:solidFill>
                  <a:srgbClr val="FF0000"/>
                </a:solidFill>
              </a:rPr>
              <a:t>22 </a:t>
            </a:r>
            <a:r>
              <a:rPr lang="ko-KR" altLang="en-US" b="1" dirty="0" smtClean="0">
                <a:solidFill>
                  <a:srgbClr val="FF0000"/>
                </a:solidFill>
              </a:rPr>
              <a:t>삽입</a:t>
            </a:r>
            <a:r>
              <a:rPr lang="en-US" altLang="ko-KR" b="1" dirty="0" smtClean="0">
                <a:solidFill>
                  <a:srgbClr val="FF0000"/>
                </a:solidFill>
              </a:rPr>
              <a:t>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71" name="아래쪽 화살표 70"/>
          <p:cNvSpPr/>
          <p:nvPr/>
        </p:nvSpPr>
        <p:spPr>
          <a:xfrm>
            <a:off x="3031208" y="5372919"/>
            <a:ext cx="219199" cy="3603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TextBox 71"/>
          <p:cNvSpPr txBox="1"/>
          <p:nvPr/>
        </p:nvSpPr>
        <p:spPr>
          <a:xfrm>
            <a:off x="3349153" y="5363924"/>
            <a:ext cx="2051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59</a:t>
            </a:r>
            <a:r>
              <a:rPr lang="ko-KR" altLang="en-US" b="1" dirty="0" smtClean="0">
                <a:solidFill>
                  <a:srgbClr val="FF0000"/>
                </a:solidFill>
              </a:rPr>
              <a:t>삽입자리에 빈 공간이 없다</a:t>
            </a:r>
            <a:r>
              <a:rPr lang="en-US" altLang="ko-KR" b="1" dirty="0" smtClean="0">
                <a:solidFill>
                  <a:srgbClr val="FF0000"/>
                </a:solidFill>
              </a:rPr>
              <a:t>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73" name="아래쪽 화살표 72"/>
          <p:cNvSpPr/>
          <p:nvPr/>
        </p:nvSpPr>
        <p:spPr>
          <a:xfrm>
            <a:off x="6256338" y="3933056"/>
            <a:ext cx="612775" cy="4508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/>
          <p:cNvSpPr txBox="1"/>
          <p:nvPr/>
        </p:nvSpPr>
        <p:spPr>
          <a:xfrm>
            <a:off x="6958807" y="3933056"/>
            <a:ext cx="1789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0000"/>
                </a:solidFill>
              </a:rPr>
              <a:t>노드</a:t>
            </a:r>
            <a:r>
              <a:rPr lang="ko-KR" altLang="en-US" b="1" dirty="0" smtClean="0">
                <a:solidFill>
                  <a:srgbClr val="FF0000"/>
                </a:solidFill>
              </a:rPr>
              <a:t> 분할</a:t>
            </a:r>
            <a:r>
              <a:rPr lang="en-US" altLang="ko-KR" b="1" dirty="0" smtClean="0">
                <a:solidFill>
                  <a:srgbClr val="FF0000"/>
                </a:solidFill>
              </a:rPr>
              <a:t>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75" name="아래쪽 화살표 74"/>
          <p:cNvSpPr/>
          <p:nvPr/>
        </p:nvSpPr>
        <p:spPr>
          <a:xfrm>
            <a:off x="7274720" y="5300688"/>
            <a:ext cx="295275" cy="3864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/>
          <p:cNvSpPr txBox="1"/>
          <p:nvPr/>
        </p:nvSpPr>
        <p:spPr>
          <a:xfrm>
            <a:off x="7654132" y="5363924"/>
            <a:ext cx="1382364" cy="369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삽입 완료</a:t>
            </a:r>
            <a:r>
              <a:rPr lang="en-US" altLang="ko-KR" b="1" dirty="0" smtClean="0">
                <a:solidFill>
                  <a:srgbClr val="FF0000"/>
                </a:solidFill>
              </a:rPr>
              <a:t>!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43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69" grpId="1" animBg="1"/>
      <p:bldP spid="70" grpId="0"/>
      <p:bldP spid="70" grpId="1"/>
      <p:bldP spid="71" grpId="0" animBg="1"/>
      <p:bldP spid="71" grpId="1" animBg="1"/>
      <p:bldP spid="72" grpId="0"/>
      <p:bldP spid="72" grpId="1"/>
      <p:bldP spid="73" grpId="0" animBg="1"/>
      <p:bldP spid="73" grpId="1" animBg="1"/>
      <p:bldP spid="74" grpId="0"/>
      <p:bldP spid="74" grpId="1"/>
      <p:bldP spid="75" grpId="0" animBg="1"/>
      <p:bldP spid="7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0" y="1196752"/>
            <a:ext cx="9036496" cy="432048"/>
          </a:xfrm>
        </p:spPr>
        <p:txBody>
          <a:bodyPr>
            <a:noAutofit/>
          </a:bodyPr>
          <a:lstStyle/>
          <a:p>
            <a:r>
              <a:rPr lang="en-US" altLang="ko-KR" sz="2400" dirty="0" smtClean="0"/>
              <a:t>ex) 19, 47, 63, 52, 16, 71, 31, 3, 17, 24, 41, 83, 73 </a:t>
            </a:r>
            <a:r>
              <a:rPr lang="ko-KR" altLang="en-US" sz="2400" dirty="0" smtClean="0"/>
              <a:t>삽입</a:t>
            </a:r>
            <a:endParaRPr lang="ko-KR" altLang="en-US" sz="240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주요연산</a:t>
            </a:r>
            <a:r>
              <a:rPr lang="en-US" altLang="ko-KR" dirty="0"/>
              <a:t>(</a:t>
            </a:r>
            <a:r>
              <a:rPr lang="ko-KR" altLang="en-US" dirty="0"/>
              <a:t>삽입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00" name="javaw 2013-04-22 17-43-00-644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00808"/>
            <a:ext cx="9108504" cy="512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71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3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00"/>
                </p:tgtEl>
              </p:cMediaNode>
            </p:video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B-Tree </a:t>
            </a:r>
            <a:r>
              <a:rPr lang="ko-KR" altLang="en-US" dirty="0"/>
              <a:t>주요연산</a:t>
            </a:r>
            <a:r>
              <a:rPr lang="en-US" altLang="ko-KR" dirty="0"/>
              <a:t>(</a:t>
            </a:r>
            <a:r>
              <a:rPr lang="ko-KR" altLang="en-US" dirty="0"/>
              <a:t>삽입</a:t>
            </a:r>
            <a:r>
              <a:rPr lang="en-US" altLang="ko-KR" dirty="0" smtClean="0"/>
              <a:t>)-</a:t>
            </a:r>
            <a:r>
              <a:rPr lang="ko-KR" altLang="en-US" dirty="0" smtClean="0"/>
              <a:t>알고리즘</a:t>
            </a:r>
            <a:endParaRPr lang="ko-KR" altLang="en-US" dirty="0"/>
          </a:p>
        </p:txBody>
      </p:sp>
      <p:sp>
        <p:nvSpPr>
          <p:cNvPr id="4" name="Rectangle 6"/>
          <p:cNvSpPr txBox="1">
            <a:spLocks noChangeArrowheads="1"/>
          </p:cNvSpPr>
          <p:nvPr/>
        </p:nvSpPr>
        <p:spPr>
          <a:xfrm>
            <a:off x="358080" y="1196752"/>
            <a:ext cx="8534400" cy="5715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1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1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/*  </a:t>
            </a:r>
            <a:r>
              <a:rPr lang="ko-KR" altLang="en-US" sz="1800" dirty="0" smtClean="0"/>
              <a:t>알고리즘에서 사용되는 변수</a:t>
            </a:r>
            <a:endParaRPr lang="en-US" altLang="ko-KR" sz="1800" dirty="0" smtClean="0"/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In-key   	:  B-</a:t>
            </a:r>
            <a:r>
              <a:rPr lang="ko-KR" altLang="en-US" sz="1800" dirty="0" err="1" smtClean="0"/>
              <a:t>트리에</a:t>
            </a:r>
            <a:r>
              <a:rPr lang="ko-KR" altLang="en-US" sz="1800" dirty="0" smtClean="0"/>
              <a:t> 삽입될 키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Finished 	:  </a:t>
            </a:r>
            <a:r>
              <a:rPr lang="ko-KR" altLang="en-US" sz="1800" dirty="0" smtClean="0"/>
              <a:t>삽입이 완료되었음을 나타내는 플래그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Found    	:  B-</a:t>
            </a:r>
            <a:r>
              <a:rPr lang="ko-KR" altLang="en-US" sz="1800" dirty="0" err="1" smtClean="0"/>
              <a:t>트리에서</a:t>
            </a:r>
            <a:r>
              <a:rPr lang="ko-KR" altLang="en-US" sz="1800" dirty="0" smtClean="0"/>
              <a:t> 레코드가 발견되었음을 나타내는 플래그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P        	:  </a:t>
            </a:r>
            <a:r>
              <a:rPr lang="ko-KR" altLang="en-US" sz="1800" dirty="0" err="1" smtClean="0"/>
              <a:t>노드에</a:t>
            </a:r>
            <a:r>
              <a:rPr lang="ko-KR" altLang="en-US" sz="1800" dirty="0" smtClean="0"/>
              <a:t> 대한 포인터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TOOBIG 	:  </a:t>
            </a:r>
            <a:r>
              <a:rPr lang="ko-KR" altLang="en-US" sz="1800" dirty="0" err="1" smtClean="0"/>
              <a:t>오버플로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노드를</a:t>
            </a:r>
            <a:r>
              <a:rPr lang="ko-KR" altLang="en-US" sz="1800" dirty="0" smtClean="0"/>
              <a:t> 위한 변수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N        	:  </a:t>
            </a:r>
            <a:r>
              <a:rPr lang="ko-KR" altLang="en-US" sz="1800" dirty="0" smtClean="0"/>
              <a:t>키 카운터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ko-KR" altLang="en-US" sz="1800" dirty="0" smtClean="0"/>
              <a:t>*</a:t>
            </a:r>
            <a:r>
              <a:rPr lang="en-US" altLang="ko-KR" sz="1800" dirty="0" smtClean="0"/>
              <a:t>/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/*  </a:t>
            </a:r>
            <a:r>
              <a:rPr lang="ko-KR" altLang="en-US" sz="1800" dirty="0" err="1" smtClean="0"/>
              <a:t>노드의</a:t>
            </a:r>
            <a:r>
              <a:rPr lang="ko-KR" altLang="en-US" sz="1800" dirty="0" smtClean="0"/>
              <a:t> 주소를 </a:t>
            </a:r>
            <a:r>
              <a:rPr lang="ko-KR" altLang="en-US" sz="1800" dirty="0" err="1" smtClean="0"/>
              <a:t>스택에</a:t>
            </a:r>
            <a:r>
              <a:rPr lang="ko-KR" altLang="en-US" sz="1800" dirty="0" smtClean="0"/>
              <a:t> 저장하면서 </a:t>
            </a:r>
            <a:r>
              <a:rPr lang="en-US" altLang="ko-KR" sz="1800" dirty="0" smtClean="0"/>
              <a:t>In-key</a:t>
            </a:r>
            <a:r>
              <a:rPr lang="ko-KR" altLang="en-US" sz="1800" dirty="0" smtClean="0"/>
              <a:t>가 삽입될 위치를 탐색한다</a:t>
            </a:r>
            <a:r>
              <a:rPr lang="en-US" altLang="ko-KR" sz="1800" dirty="0" smtClean="0"/>
              <a:t>. */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Found  = false;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read root;</a:t>
            </a:r>
          </a:p>
          <a:p>
            <a:pPr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		do {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        N  =  number of keys in current node;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        if (n-key == key in current node) found = true;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        else if (In-key &lt; key1) P = Po;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        else if (In-key &gt; </a:t>
            </a:r>
            <a:r>
              <a:rPr lang="en-US" altLang="ko-KR" sz="1800" dirty="0" err="1" smtClean="0"/>
              <a:t>keyN</a:t>
            </a:r>
            <a:r>
              <a:rPr lang="en-US" altLang="ko-KR" sz="1800" dirty="0" smtClean="0"/>
              <a:t>) P = PN;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        else P = Pi-1; /* for some </a:t>
            </a:r>
            <a:r>
              <a:rPr lang="en-US" altLang="ko-KR" sz="1800" dirty="0" err="1" smtClean="0"/>
              <a:t>i</a:t>
            </a:r>
            <a:r>
              <a:rPr lang="en-US" altLang="ko-KR" sz="1800" dirty="0" smtClean="0"/>
              <a:t> where keyi-1 &lt; In-key &lt; </a:t>
            </a:r>
            <a:r>
              <a:rPr lang="en-US" altLang="ko-KR" sz="1800" dirty="0" err="1" smtClean="0"/>
              <a:t>keyi</a:t>
            </a:r>
            <a:r>
              <a:rPr lang="en-US" altLang="ko-KR" sz="1800" dirty="0" smtClean="0"/>
              <a:t> */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        if (P != null)  {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            push onto stack address of current node;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            read node pointed to by P;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        }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r>
              <a:rPr lang="en-US" altLang="ko-KR" sz="1800" dirty="0" smtClean="0"/>
              <a:t>} while (!Found &amp;&amp; P is not null);</a:t>
            </a:r>
          </a:p>
          <a:p>
            <a:pPr lvl="2">
              <a:lnSpc>
                <a:spcPct val="70000"/>
              </a:lnSpc>
              <a:buFont typeface="Wingdings" pitchFamily="2" charset="2"/>
              <a:buNone/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0026870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2454</TotalTime>
  <Words>899</Words>
  <Application>Microsoft Office PowerPoint</Application>
  <PresentationFormat>화면 슬라이드 쇼(4:3)</PresentationFormat>
  <Paragraphs>325</Paragraphs>
  <Slides>19</Slides>
  <Notes>0</Notes>
  <HiddenSlides>0</HiddenSlides>
  <MMClips>2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0" baseType="lpstr">
      <vt:lpstr>광장</vt:lpstr>
      <vt:lpstr>B-Tree</vt:lpstr>
      <vt:lpstr>차  례</vt:lpstr>
      <vt:lpstr>B-Tree 특성</vt:lpstr>
      <vt:lpstr>B-Tree 특성</vt:lpstr>
      <vt:lpstr>B-Tree 주요연산(검색)</vt:lpstr>
      <vt:lpstr>B-Tree 주요연산(검색)</vt:lpstr>
      <vt:lpstr>B-Tree 주요연산(삽입)</vt:lpstr>
      <vt:lpstr>B-Tree 주요연산(삽입)</vt:lpstr>
      <vt:lpstr>B-Tree 주요연산(삽입)-알고리즘</vt:lpstr>
      <vt:lpstr>PowerPoint 프레젠테이션</vt:lpstr>
      <vt:lpstr>B-Tree 주요연산(삭제)</vt:lpstr>
      <vt:lpstr>B-Tree 주요연산(삭제)</vt:lpstr>
      <vt:lpstr>B-Tree 주요연산(삭제)</vt:lpstr>
      <vt:lpstr>B-Tree 주요연산(삭제)-알고리즘</vt:lpstr>
      <vt:lpstr>B-Tree 주요연산(삭제)-알고리즘</vt:lpstr>
      <vt:lpstr>실제 프로그램.</vt:lpstr>
      <vt:lpstr>PowerPoint 프레젠테이션</vt:lpstr>
      <vt:lpstr>PowerPoint 프레젠테이션</vt:lpstr>
      <vt:lpstr>최종 output.txt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안드로이드 앱 개발 방법</dc:title>
  <dc:creator>유린재</dc:creator>
  <cp:lastModifiedBy>user</cp:lastModifiedBy>
  <cp:revision>298</cp:revision>
  <dcterms:created xsi:type="dcterms:W3CDTF">2012-03-28T04:23:15Z</dcterms:created>
  <dcterms:modified xsi:type="dcterms:W3CDTF">2013-04-22T09:52:20Z</dcterms:modified>
</cp:coreProperties>
</file>

<file path=docProps/thumbnail.jpeg>
</file>